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60" r:id="rId3"/>
    <p:sldId id="259" r:id="rId4"/>
    <p:sldId id="262" r:id="rId5"/>
    <p:sldId id="263" r:id="rId6"/>
    <p:sldId id="264" r:id="rId7"/>
    <p:sldId id="261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0DA"/>
    <a:srgbClr val="1AA8F2"/>
    <a:srgbClr val="C34DB4"/>
    <a:srgbClr val="976439"/>
    <a:srgbClr val="C59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45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3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4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7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5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9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0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69" r:id="rId6"/>
    <p:sldLayoutId id="2147483765" r:id="rId7"/>
    <p:sldLayoutId id="2147483766" r:id="rId8"/>
    <p:sldLayoutId id="2147483767" r:id="rId9"/>
    <p:sldLayoutId id="2147483768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EEDACEAD-53B2-EA5D-D280-5F96D35E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0" b="1422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39631-4608-645E-B5EE-3991255A2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7028634" cy="23876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Maximizing Your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Profits</a:t>
            </a:r>
            <a:endParaRPr lang="en-AU" sz="66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49F59-2D56-25D8-9D72-6C30712F8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6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Analytical Price Optimization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Presented &amp; Prepared by Nathan Bransby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048F45-AA41-26C4-A0D8-7B415A520E33}"/>
              </a:ext>
            </a:extLst>
          </p:cNvPr>
          <p:cNvSpPr/>
          <p:nvPr/>
        </p:nvSpPr>
        <p:spPr>
          <a:xfrm>
            <a:off x="1085284" y="3590522"/>
            <a:ext cx="2854309" cy="2312552"/>
          </a:xfrm>
          <a:custGeom>
            <a:avLst/>
            <a:gdLst>
              <a:gd name="connsiteX0" fmla="*/ 2607093 w 2854309"/>
              <a:gd name="connsiteY0" fmla="*/ 0 h 2312552"/>
              <a:gd name="connsiteX1" fmla="*/ 247215 w 2854309"/>
              <a:gd name="connsiteY1" fmla="*/ 0 h 2312552"/>
              <a:gd name="connsiteX2" fmla="*/ 1427 w 2854309"/>
              <a:gd name="connsiteY2" fmla="*/ 773242 h 2312552"/>
              <a:gd name="connsiteX3" fmla="*/ 0 w 2854309"/>
              <a:gd name="connsiteY3" fmla="*/ 986235 h 2312552"/>
              <a:gd name="connsiteX4" fmla="*/ 158572 w 2854309"/>
              <a:gd name="connsiteY4" fmla="*/ 1178380 h 2312552"/>
              <a:gd name="connsiteX5" fmla="*/ 158572 w 2854309"/>
              <a:gd name="connsiteY5" fmla="*/ 2312552 h 2312552"/>
              <a:gd name="connsiteX6" fmla="*/ 2695736 w 2854309"/>
              <a:gd name="connsiteY6" fmla="*/ 2312552 h 2312552"/>
              <a:gd name="connsiteX7" fmla="*/ 2695736 w 2854309"/>
              <a:gd name="connsiteY7" fmla="*/ 1178380 h 2312552"/>
              <a:gd name="connsiteX8" fmla="*/ 2854309 w 2854309"/>
              <a:gd name="connsiteY8" fmla="*/ 986235 h 2312552"/>
              <a:gd name="connsiteX9" fmla="*/ 2854309 w 2854309"/>
              <a:gd name="connsiteY9" fmla="*/ 782186 h 2312552"/>
              <a:gd name="connsiteX10" fmla="*/ 2607093 w 2854309"/>
              <a:gd name="connsiteY10" fmla="*/ 0 h 2312552"/>
              <a:gd name="connsiteX11" fmla="*/ 1744299 w 2854309"/>
              <a:gd name="connsiteY11" fmla="*/ 779126 h 2312552"/>
              <a:gd name="connsiteX12" fmla="*/ 1668979 w 2854309"/>
              <a:gd name="connsiteY12" fmla="*/ 68016 h 2312552"/>
              <a:gd name="connsiteX13" fmla="*/ 2029730 w 2854309"/>
              <a:gd name="connsiteY13" fmla="*/ 68016 h 2312552"/>
              <a:gd name="connsiteX14" fmla="*/ 2220018 w 2854309"/>
              <a:gd name="connsiteY14" fmla="*/ 785996 h 2312552"/>
              <a:gd name="connsiteX15" fmla="*/ 2220018 w 2854309"/>
              <a:gd name="connsiteY15" fmla="*/ 921618 h 2312552"/>
              <a:gd name="connsiteX16" fmla="*/ 1986125 w 2854309"/>
              <a:gd name="connsiteY16" fmla="*/ 1122267 h 2312552"/>
              <a:gd name="connsiteX17" fmla="*/ 1978196 w 2854309"/>
              <a:gd name="connsiteY17" fmla="*/ 1122267 h 2312552"/>
              <a:gd name="connsiteX18" fmla="*/ 1744299 w 2854309"/>
              <a:gd name="connsiteY18" fmla="*/ 921618 h 2312552"/>
              <a:gd name="connsiteX19" fmla="*/ 1744299 w 2854309"/>
              <a:gd name="connsiteY19" fmla="*/ 782186 h 2312552"/>
              <a:gd name="connsiteX20" fmla="*/ 1744299 w 2854309"/>
              <a:gd name="connsiteY20" fmla="*/ 779126 h 2312552"/>
              <a:gd name="connsiteX21" fmla="*/ 1665013 w 2854309"/>
              <a:gd name="connsiteY21" fmla="*/ 921618 h 2312552"/>
              <a:gd name="connsiteX22" fmla="*/ 1431120 w 2854309"/>
              <a:gd name="connsiteY22" fmla="*/ 1122267 h 2312552"/>
              <a:gd name="connsiteX23" fmla="*/ 1423192 w 2854309"/>
              <a:gd name="connsiteY23" fmla="*/ 1122267 h 2312552"/>
              <a:gd name="connsiteX24" fmla="*/ 1189295 w 2854309"/>
              <a:gd name="connsiteY24" fmla="*/ 921618 h 2312552"/>
              <a:gd name="connsiteX25" fmla="*/ 1189295 w 2854309"/>
              <a:gd name="connsiteY25" fmla="*/ 783786 h 2312552"/>
              <a:gd name="connsiteX26" fmla="*/ 1265131 w 2854309"/>
              <a:gd name="connsiteY26" fmla="*/ 68016 h 2312552"/>
              <a:gd name="connsiteX27" fmla="*/ 1589177 w 2854309"/>
              <a:gd name="connsiteY27" fmla="*/ 68016 h 2312552"/>
              <a:gd name="connsiteX28" fmla="*/ 1665013 w 2854309"/>
              <a:gd name="connsiteY28" fmla="*/ 782186 h 2312552"/>
              <a:gd name="connsiteX29" fmla="*/ 1665013 w 2854309"/>
              <a:gd name="connsiteY29" fmla="*/ 921618 h 2312552"/>
              <a:gd name="connsiteX30" fmla="*/ 1185528 w 2854309"/>
              <a:gd name="connsiteY30" fmla="*/ 68016 h 2312552"/>
              <a:gd name="connsiteX31" fmla="*/ 1110009 w 2854309"/>
              <a:gd name="connsiteY31" fmla="*/ 782186 h 2312552"/>
              <a:gd name="connsiteX32" fmla="*/ 1110009 w 2854309"/>
              <a:gd name="connsiteY32" fmla="*/ 921618 h 2312552"/>
              <a:gd name="connsiteX33" fmla="*/ 876112 w 2854309"/>
              <a:gd name="connsiteY33" fmla="*/ 1122267 h 2312552"/>
              <a:gd name="connsiteX34" fmla="*/ 868187 w 2854309"/>
              <a:gd name="connsiteY34" fmla="*/ 1122267 h 2312552"/>
              <a:gd name="connsiteX35" fmla="*/ 634290 w 2854309"/>
              <a:gd name="connsiteY35" fmla="*/ 921618 h 2312552"/>
              <a:gd name="connsiteX36" fmla="*/ 634290 w 2854309"/>
              <a:gd name="connsiteY36" fmla="*/ 785996 h 2312552"/>
              <a:gd name="connsiteX37" fmla="*/ 824578 w 2854309"/>
              <a:gd name="connsiteY37" fmla="*/ 68016 h 2312552"/>
              <a:gd name="connsiteX38" fmla="*/ 1185528 w 2854309"/>
              <a:gd name="connsiteY38" fmla="*/ 68016 h 2312552"/>
              <a:gd name="connsiteX39" fmla="*/ 555004 w 2854309"/>
              <a:gd name="connsiteY39" fmla="*/ 782186 h 2312552"/>
              <a:gd name="connsiteX40" fmla="*/ 555004 w 2854309"/>
              <a:gd name="connsiteY40" fmla="*/ 921618 h 2312552"/>
              <a:gd name="connsiteX41" fmla="*/ 321111 w 2854309"/>
              <a:gd name="connsiteY41" fmla="*/ 1122267 h 2312552"/>
              <a:gd name="connsiteX42" fmla="*/ 237859 w 2854309"/>
              <a:gd name="connsiteY42" fmla="*/ 1122267 h 2312552"/>
              <a:gd name="connsiteX43" fmla="*/ 79286 w 2854309"/>
              <a:gd name="connsiteY43" fmla="*/ 986235 h 2312552"/>
              <a:gd name="connsiteX44" fmla="*/ 79286 w 2854309"/>
              <a:gd name="connsiteY44" fmla="*/ 786742 h 2312552"/>
              <a:gd name="connsiteX45" fmla="*/ 307789 w 2854309"/>
              <a:gd name="connsiteY45" fmla="*/ 68016 h 2312552"/>
              <a:gd name="connsiteX46" fmla="*/ 743189 w 2854309"/>
              <a:gd name="connsiteY46" fmla="*/ 68016 h 2312552"/>
              <a:gd name="connsiteX47" fmla="*/ 555995 w 2854309"/>
              <a:gd name="connsiteY47" fmla="*/ 774635 h 2312552"/>
              <a:gd name="connsiteX48" fmla="*/ 555004 w 2854309"/>
              <a:gd name="connsiteY48" fmla="*/ 782186 h 2312552"/>
              <a:gd name="connsiteX49" fmla="*/ 1585727 w 2854309"/>
              <a:gd name="connsiteY49" fmla="*/ 2244535 h 2312552"/>
              <a:gd name="connsiteX50" fmla="*/ 1585727 w 2854309"/>
              <a:gd name="connsiteY50" fmla="*/ 1462349 h 2312552"/>
              <a:gd name="connsiteX51" fmla="*/ 2259661 w 2854309"/>
              <a:gd name="connsiteY51" fmla="*/ 1462349 h 2312552"/>
              <a:gd name="connsiteX52" fmla="*/ 2259661 w 2854309"/>
              <a:gd name="connsiteY52" fmla="*/ 2244535 h 2312552"/>
              <a:gd name="connsiteX53" fmla="*/ 1585727 w 2854309"/>
              <a:gd name="connsiteY53" fmla="*/ 2244535 h 2312552"/>
              <a:gd name="connsiteX54" fmla="*/ 2616449 w 2854309"/>
              <a:gd name="connsiteY54" fmla="*/ 2244535 h 2312552"/>
              <a:gd name="connsiteX55" fmla="*/ 2338947 w 2854309"/>
              <a:gd name="connsiteY55" fmla="*/ 2244535 h 2312552"/>
              <a:gd name="connsiteX56" fmla="*/ 2338947 w 2854309"/>
              <a:gd name="connsiteY56" fmla="*/ 1394332 h 2312552"/>
              <a:gd name="connsiteX57" fmla="*/ 1506440 w 2854309"/>
              <a:gd name="connsiteY57" fmla="*/ 1394332 h 2312552"/>
              <a:gd name="connsiteX58" fmla="*/ 1506440 w 2854309"/>
              <a:gd name="connsiteY58" fmla="*/ 2244535 h 2312552"/>
              <a:gd name="connsiteX59" fmla="*/ 237859 w 2854309"/>
              <a:gd name="connsiteY59" fmla="*/ 2244535 h 2312552"/>
              <a:gd name="connsiteX60" fmla="*/ 237859 w 2854309"/>
              <a:gd name="connsiteY60" fmla="*/ 1190284 h 2312552"/>
              <a:gd name="connsiteX61" fmla="*/ 321111 w 2854309"/>
              <a:gd name="connsiteY61" fmla="*/ 1190284 h 2312552"/>
              <a:gd name="connsiteX62" fmla="*/ 594647 w 2854309"/>
              <a:gd name="connsiteY62" fmla="*/ 1052109 h 2312552"/>
              <a:gd name="connsiteX63" fmla="*/ 868187 w 2854309"/>
              <a:gd name="connsiteY63" fmla="*/ 1190284 h 2312552"/>
              <a:gd name="connsiteX64" fmla="*/ 876112 w 2854309"/>
              <a:gd name="connsiteY64" fmla="*/ 1190284 h 2312552"/>
              <a:gd name="connsiteX65" fmla="*/ 1149652 w 2854309"/>
              <a:gd name="connsiteY65" fmla="*/ 1052109 h 2312552"/>
              <a:gd name="connsiteX66" fmla="*/ 1423192 w 2854309"/>
              <a:gd name="connsiteY66" fmla="*/ 1190284 h 2312552"/>
              <a:gd name="connsiteX67" fmla="*/ 1431120 w 2854309"/>
              <a:gd name="connsiteY67" fmla="*/ 1190284 h 2312552"/>
              <a:gd name="connsiteX68" fmla="*/ 1704656 w 2854309"/>
              <a:gd name="connsiteY68" fmla="*/ 1052109 h 2312552"/>
              <a:gd name="connsiteX69" fmla="*/ 1978196 w 2854309"/>
              <a:gd name="connsiteY69" fmla="*/ 1190284 h 2312552"/>
              <a:gd name="connsiteX70" fmla="*/ 1986125 w 2854309"/>
              <a:gd name="connsiteY70" fmla="*/ 1190284 h 2312552"/>
              <a:gd name="connsiteX71" fmla="*/ 2259661 w 2854309"/>
              <a:gd name="connsiteY71" fmla="*/ 1052109 h 2312552"/>
              <a:gd name="connsiteX72" fmla="*/ 2533201 w 2854309"/>
              <a:gd name="connsiteY72" fmla="*/ 1190284 h 2312552"/>
              <a:gd name="connsiteX73" fmla="*/ 2616449 w 2854309"/>
              <a:gd name="connsiteY73" fmla="*/ 1190284 h 2312552"/>
              <a:gd name="connsiteX74" fmla="*/ 2616449 w 2854309"/>
              <a:gd name="connsiteY74" fmla="*/ 2244535 h 2312552"/>
              <a:gd name="connsiteX75" fmla="*/ 2775022 w 2854309"/>
              <a:gd name="connsiteY75" fmla="*/ 986235 h 2312552"/>
              <a:gd name="connsiteX76" fmla="*/ 2616449 w 2854309"/>
              <a:gd name="connsiteY76" fmla="*/ 1122267 h 2312552"/>
              <a:gd name="connsiteX77" fmla="*/ 2533201 w 2854309"/>
              <a:gd name="connsiteY77" fmla="*/ 1122267 h 2312552"/>
              <a:gd name="connsiteX78" fmla="*/ 2299304 w 2854309"/>
              <a:gd name="connsiteY78" fmla="*/ 921618 h 2312552"/>
              <a:gd name="connsiteX79" fmla="*/ 2299304 w 2854309"/>
              <a:gd name="connsiteY79" fmla="*/ 782186 h 2312552"/>
              <a:gd name="connsiteX80" fmla="*/ 2111119 w 2854309"/>
              <a:gd name="connsiteY80" fmla="*/ 68016 h 2312552"/>
              <a:gd name="connsiteX81" fmla="*/ 2546519 w 2854309"/>
              <a:gd name="connsiteY81" fmla="*/ 68016 h 2312552"/>
              <a:gd name="connsiteX82" fmla="*/ 2775022 w 2854309"/>
              <a:gd name="connsiteY82" fmla="*/ 786742 h 2312552"/>
              <a:gd name="connsiteX83" fmla="*/ 2775022 w 2854309"/>
              <a:gd name="connsiteY83" fmla="*/ 986235 h 231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854309" h="2312552" fill="none" extrusionOk="0">
                <a:moveTo>
                  <a:pt x="2607093" y="0"/>
                </a:moveTo>
                <a:cubicBezTo>
                  <a:pt x="1755261" y="5981"/>
                  <a:pt x="1374188" y="-141487"/>
                  <a:pt x="247215" y="0"/>
                </a:cubicBezTo>
                <a:cubicBezTo>
                  <a:pt x="145012" y="108391"/>
                  <a:pt x="131656" y="391882"/>
                  <a:pt x="1427" y="773242"/>
                </a:cubicBezTo>
                <a:cubicBezTo>
                  <a:pt x="-5997" y="856543"/>
                  <a:pt x="12741" y="917497"/>
                  <a:pt x="0" y="986235"/>
                </a:cubicBezTo>
                <a:cubicBezTo>
                  <a:pt x="13230" y="1066314"/>
                  <a:pt x="60490" y="1144996"/>
                  <a:pt x="158572" y="1178380"/>
                </a:cubicBezTo>
                <a:cubicBezTo>
                  <a:pt x="148667" y="1660722"/>
                  <a:pt x="184720" y="1928220"/>
                  <a:pt x="158572" y="2312552"/>
                </a:cubicBezTo>
                <a:cubicBezTo>
                  <a:pt x="902373" y="2411175"/>
                  <a:pt x="1924293" y="2256572"/>
                  <a:pt x="2695736" y="2312552"/>
                </a:cubicBezTo>
                <a:cubicBezTo>
                  <a:pt x="2710836" y="1922052"/>
                  <a:pt x="2693320" y="1444540"/>
                  <a:pt x="2695736" y="1178380"/>
                </a:cubicBezTo>
                <a:cubicBezTo>
                  <a:pt x="2775667" y="1146019"/>
                  <a:pt x="2842305" y="1079341"/>
                  <a:pt x="2854309" y="986235"/>
                </a:cubicBezTo>
                <a:cubicBezTo>
                  <a:pt x="2863789" y="889685"/>
                  <a:pt x="2866873" y="871026"/>
                  <a:pt x="2854309" y="782186"/>
                </a:cubicBezTo>
                <a:cubicBezTo>
                  <a:pt x="2713496" y="539911"/>
                  <a:pt x="2654952" y="189440"/>
                  <a:pt x="2607093" y="0"/>
                </a:cubicBezTo>
                <a:close/>
                <a:moveTo>
                  <a:pt x="1744299" y="779126"/>
                </a:moveTo>
                <a:cubicBezTo>
                  <a:pt x="1716606" y="564638"/>
                  <a:pt x="1671996" y="352581"/>
                  <a:pt x="1668979" y="68016"/>
                </a:cubicBezTo>
                <a:cubicBezTo>
                  <a:pt x="1736714" y="52215"/>
                  <a:pt x="1944148" y="95556"/>
                  <a:pt x="2029730" y="68016"/>
                </a:cubicBezTo>
                <a:cubicBezTo>
                  <a:pt x="2177336" y="382715"/>
                  <a:pt x="2179704" y="711427"/>
                  <a:pt x="2220018" y="785996"/>
                </a:cubicBezTo>
                <a:cubicBezTo>
                  <a:pt x="2211535" y="837718"/>
                  <a:pt x="2213997" y="898562"/>
                  <a:pt x="2220018" y="921618"/>
                </a:cubicBezTo>
                <a:cubicBezTo>
                  <a:pt x="2225791" y="1046165"/>
                  <a:pt x="2120094" y="1122894"/>
                  <a:pt x="1986125" y="1122267"/>
                </a:cubicBezTo>
                <a:cubicBezTo>
                  <a:pt x="1985275" y="1121853"/>
                  <a:pt x="1979077" y="1121595"/>
                  <a:pt x="1978196" y="1122267"/>
                </a:cubicBezTo>
                <a:cubicBezTo>
                  <a:pt x="1855241" y="1121831"/>
                  <a:pt x="1745119" y="1030737"/>
                  <a:pt x="1744299" y="921618"/>
                </a:cubicBezTo>
                <a:cubicBezTo>
                  <a:pt x="1751620" y="861316"/>
                  <a:pt x="1749356" y="844356"/>
                  <a:pt x="1744299" y="782186"/>
                </a:cubicBezTo>
                <a:cubicBezTo>
                  <a:pt x="1744138" y="780707"/>
                  <a:pt x="1744403" y="779867"/>
                  <a:pt x="1744299" y="779126"/>
                </a:cubicBezTo>
                <a:close/>
                <a:moveTo>
                  <a:pt x="1665013" y="921618"/>
                </a:moveTo>
                <a:cubicBezTo>
                  <a:pt x="1661239" y="1019358"/>
                  <a:pt x="1550979" y="1107876"/>
                  <a:pt x="1431120" y="1122267"/>
                </a:cubicBezTo>
                <a:cubicBezTo>
                  <a:pt x="1430151" y="1122126"/>
                  <a:pt x="1426708" y="1122431"/>
                  <a:pt x="1423192" y="1122267"/>
                </a:cubicBezTo>
                <a:cubicBezTo>
                  <a:pt x="1287666" y="1123747"/>
                  <a:pt x="1186248" y="1031219"/>
                  <a:pt x="1189295" y="921618"/>
                </a:cubicBezTo>
                <a:cubicBezTo>
                  <a:pt x="1178604" y="893573"/>
                  <a:pt x="1194687" y="838397"/>
                  <a:pt x="1189295" y="783786"/>
                </a:cubicBezTo>
                <a:cubicBezTo>
                  <a:pt x="1235526" y="477399"/>
                  <a:pt x="1294410" y="232893"/>
                  <a:pt x="1265131" y="68016"/>
                </a:cubicBezTo>
                <a:cubicBezTo>
                  <a:pt x="1311143" y="96049"/>
                  <a:pt x="1541837" y="84863"/>
                  <a:pt x="1589177" y="68016"/>
                </a:cubicBezTo>
                <a:cubicBezTo>
                  <a:pt x="1641780" y="401198"/>
                  <a:pt x="1601520" y="455442"/>
                  <a:pt x="1665013" y="782186"/>
                </a:cubicBezTo>
                <a:cubicBezTo>
                  <a:pt x="1654254" y="833334"/>
                  <a:pt x="1676395" y="866681"/>
                  <a:pt x="1665013" y="921618"/>
                </a:cubicBezTo>
                <a:close/>
                <a:moveTo>
                  <a:pt x="1185528" y="68016"/>
                </a:moveTo>
                <a:cubicBezTo>
                  <a:pt x="1185803" y="235134"/>
                  <a:pt x="1189939" y="626060"/>
                  <a:pt x="1110009" y="782186"/>
                </a:cubicBezTo>
                <a:cubicBezTo>
                  <a:pt x="1104885" y="832093"/>
                  <a:pt x="1116605" y="853001"/>
                  <a:pt x="1110009" y="921618"/>
                </a:cubicBezTo>
                <a:cubicBezTo>
                  <a:pt x="1090794" y="1033042"/>
                  <a:pt x="992465" y="1113629"/>
                  <a:pt x="876112" y="1122267"/>
                </a:cubicBezTo>
                <a:cubicBezTo>
                  <a:pt x="873936" y="1122512"/>
                  <a:pt x="870644" y="1122238"/>
                  <a:pt x="868187" y="1122267"/>
                </a:cubicBezTo>
                <a:cubicBezTo>
                  <a:pt x="744039" y="1123819"/>
                  <a:pt x="652317" y="1029591"/>
                  <a:pt x="634290" y="921618"/>
                </a:cubicBezTo>
                <a:cubicBezTo>
                  <a:pt x="643394" y="879374"/>
                  <a:pt x="633214" y="842259"/>
                  <a:pt x="634290" y="785996"/>
                </a:cubicBezTo>
                <a:cubicBezTo>
                  <a:pt x="739380" y="529810"/>
                  <a:pt x="780016" y="349047"/>
                  <a:pt x="824578" y="68016"/>
                </a:cubicBezTo>
                <a:cubicBezTo>
                  <a:pt x="973889" y="80038"/>
                  <a:pt x="1062714" y="86918"/>
                  <a:pt x="1185528" y="68016"/>
                </a:cubicBezTo>
                <a:close/>
                <a:moveTo>
                  <a:pt x="555004" y="782186"/>
                </a:moveTo>
                <a:cubicBezTo>
                  <a:pt x="551799" y="828186"/>
                  <a:pt x="551539" y="862115"/>
                  <a:pt x="555004" y="921618"/>
                </a:cubicBezTo>
                <a:cubicBezTo>
                  <a:pt x="558797" y="1027961"/>
                  <a:pt x="432476" y="1115937"/>
                  <a:pt x="321111" y="1122267"/>
                </a:cubicBezTo>
                <a:cubicBezTo>
                  <a:pt x="284926" y="1125937"/>
                  <a:pt x="254250" y="1122081"/>
                  <a:pt x="237859" y="1122267"/>
                </a:cubicBezTo>
                <a:cubicBezTo>
                  <a:pt x="155183" y="1123597"/>
                  <a:pt x="80644" y="1073907"/>
                  <a:pt x="79286" y="986235"/>
                </a:cubicBezTo>
                <a:cubicBezTo>
                  <a:pt x="66380" y="944130"/>
                  <a:pt x="83603" y="864260"/>
                  <a:pt x="79286" y="786742"/>
                </a:cubicBezTo>
                <a:cubicBezTo>
                  <a:pt x="186057" y="428005"/>
                  <a:pt x="233515" y="302702"/>
                  <a:pt x="307789" y="68016"/>
                </a:cubicBezTo>
                <a:cubicBezTo>
                  <a:pt x="367568" y="83419"/>
                  <a:pt x="671987" y="104581"/>
                  <a:pt x="743189" y="68016"/>
                </a:cubicBezTo>
                <a:cubicBezTo>
                  <a:pt x="707984" y="171923"/>
                  <a:pt x="598569" y="598474"/>
                  <a:pt x="555995" y="774635"/>
                </a:cubicBezTo>
                <a:cubicBezTo>
                  <a:pt x="555772" y="777152"/>
                  <a:pt x="555518" y="779964"/>
                  <a:pt x="555004" y="782186"/>
                </a:cubicBezTo>
                <a:close/>
                <a:moveTo>
                  <a:pt x="1585727" y="2244535"/>
                </a:moveTo>
                <a:cubicBezTo>
                  <a:pt x="1595691" y="1971697"/>
                  <a:pt x="1642467" y="1715639"/>
                  <a:pt x="1585727" y="1462349"/>
                </a:cubicBezTo>
                <a:cubicBezTo>
                  <a:pt x="1697242" y="1517176"/>
                  <a:pt x="2124337" y="1423699"/>
                  <a:pt x="2259661" y="1462349"/>
                </a:cubicBezTo>
                <a:cubicBezTo>
                  <a:pt x="2282340" y="1607520"/>
                  <a:pt x="2197074" y="2007891"/>
                  <a:pt x="2259661" y="2244535"/>
                </a:cubicBezTo>
                <a:cubicBezTo>
                  <a:pt x="2093826" y="2269371"/>
                  <a:pt x="1786992" y="2209868"/>
                  <a:pt x="1585727" y="2244535"/>
                </a:cubicBezTo>
                <a:close/>
                <a:moveTo>
                  <a:pt x="2616449" y="2244535"/>
                </a:moveTo>
                <a:cubicBezTo>
                  <a:pt x="2531910" y="2259782"/>
                  <a:pt x="2416710" y="2247137"/>
                  <a:pt x="2338947" y="2244535"/>
                </a:cubicBezTo>
                <a:cubicBezTo>
                  <a:pt x="2293505" y="2035392"/>
                  <a:pt x="2371348" y="1529524"/>
                  <a:pt x="2338947" y="1394332"/>
                </a:cubicBezTo>
                <a:cubicBezTo>
                  <a:pt x="2157137" y="1444323"/>
                  <a:pt x="1662359" y="1375566"/>
                  <a:pt x="1506440" y="1394332"/>
                </a:cubicBezTo>
                <a:cubicBezTo>
                  <a:pt x="1507724" y="1790778"/>
                  <a:pt x="1563625" y="1846790"/>
                  <a:pt x="1506440" y="2244535"/>
                </a:cubicBezTo>
                <a:cubicBezTo>
                  <a:pt x="1252020" y="2202910"/>
                  <a:pt x="600407" y="2159226"/>
                  <a:pt x="237859" y="2244535"/>
                </a:cubicBezTo>
                <a:cubicBezTo>
                  <a:pt x="194008" y="1943248"/>
                  <a:pt x="177837" y="1688935"/>
                  <a:pt x="237859" y="1190284"/>
                </a:cubicBezTo>
                <a:cubicBezTo>
                  <a:pt x="272995" y="1196512"/>
                  <a:pt x="295180" y="1189037"/>
                  <a:pt x="321111" y="1190284"/>
                </a:cubicBezTo>
                <a:cubicBezTo>
                  <a:pt x="437024" y="1171863"/>
                  <a:pt x="543955" y="1135236"/>
                  <a:pt x="594647" y="1052109"/>
                </a:cubicBezTo>
                <a:cubicBezTo>
                  <a:pt x="654559" y="1124259"/>
                  <a:pt x="754342" y="1177918"/>
                  <a:pt x="868187" y="1190284"/>
                </a:cubicBezTo>
                <a:cubicBezTo>
                  <a:pt x="870783" y="1190451"/>
                  <a:pt x="874342" y="1190684"/>
                  <a:pt x="876112" y="1190284"/>
                </a:cubicBezTo>
                <a:cubicBezTo>
                  <a:pt x="1000268" y="1194165"/>
                  <a:pt x="1074177" y="1138246"/>
                  <a:pt x="1149652" y="1052109"/>
                </a:cubicBezTo>
                <a:cubicBezTo>
                  <a:pt x="1216733" y="1156531"/>
                  <a:pt x="1316165" y="1173473"/>
                  <a:pt x="1423192" y="1190284"/>
                </a:cubicBezTo>
                <a:cubicBezTo>
                  <a:pt x="1424572" y="1190193"/>
                  <a:pt x="1427490" y="1190228"/>
                  <a:pt x="1431120" y="1190284"/>
                </a:cubicBezTo>
                <a:cubicBezTo>
                  <a:pt x="1544335" y="1200452"/>
                  <a:pt x="1647422" y="1145551"/>
                  <a:pt x="1704656" y="1052109"/>
                </a:cubicBezTo>
                <a:cubicBezTo>
                  <a:pt x="1761498" y="1134312"/>
                  <a:pt x="1863591" y="1189027"/>
                  <a:pt x="1978196" y="1190284"/>
                </a:cubicBezTo>
                <a:cubicBezTo>
                  <a:pt x="1979632" y="1189932"/>
                  <a:pt x="1982402" y="1190582"/>
                  <a:pt x="1986125" y="1190284"/>
                </a:cubicBezTo>
                <a:cubicBezTo>
                  <a:pt x="2094759" y="1188516"/>
                  <a:pt x="2185701" y="1130101"/>
                  <a:pt x="2259661" y="1052109"/>
                </a:cubicBezTo>
                <a:cubicBezTo>
                  <a:pt x="2306933" y="1147488"/>
                  <a:pt x="2403633" y="1205224"/>
                  <a:pt x="2533201" y="1190284"/>
                </a:cubicBezTo>
                <a:cubicBezTo>
                  <a:pt x="2566821" y="1194590"/>
                  <a:pt x="2600031" y="1191661"/>
                  <a:pt x="2616449" y="1190284"/>
                </a:cubicBezTo>
                <a:cubicBezTo>
                  <a:pt x="2624348" y="1525357"/>
                  <a:pt x="2675045" y="1946233"/>
                  <a:pt x="2616449" y="2244535"/>
                </a:cubicBezTo>
                <a:close/>
                <a:moveTo>
                  <a:pt x="2775022" y="986235"/>
                </a:moveTo>
                <a:cubicBezTo>
                  <a:pt x="2777728" y="1057215"/>
                  <a:pt x="2704490" y="1118958"/>
                  <a:pt x="2616449" y="1122267"/>
                </a:cubicBezTo>
                <a:cubicBezTo>
                  <a:pt x="2589815" y="1118626"/>
                  <a:pt x="2550102" y="1118007"/>
                  <a:pt x="2533201" y="1122267"/>
                </a:cubicBezTo>
                <a:cubicBezTo>
                  <a:pt x="2413897" y="1106498"/>
                  <a:pt x="2288415" y="1027759"/>
                  <a:pt x="2299304" y="921618"/>
                </a:cubicBezTo>
                <a:cubicBezTo>
                  <a:pt x="2292318" y="863214"/>
                  <a:pt x="2297083" y="827713"/>
                  <a:pt x="2299304" y="782186"/>
                </a:cubicBezTo>
                <a:cubicBezTo>
                  <a:pt x="2200358" y="571443"/>
                  <a:pt x="2222877" y="357574"/>
                  <a:pt x="2111119" y="68016"/>
                </a:cubicBezTo>
                <a:cubicBezTo>
                  <a:pt x="2323516" y="86321"/>
                  <a:pt x="2432164" y="83670"/>
                  <a:pt x="2546519" y="68016"/>
                </a:cubicBezTo>
                <a:cubicBezTo>
                  <a:pt x="2677183" y="315035"/>
                  <a:pt x="2601458" y="447821"/>
                  <a:pt x="2775022" y="786742"/>
                </a:cubicBezTo>
                <a:cubicBezTo>
                  <a:pt x="2788290" y="818472"/>
                  <a:pt x="2762268" y="951958"/>
                  <a:pt x="2775022" y="986235"/>
                </a:cubicBezTo>
                <a:close/>
              </a:path>
              <a:path w="2854309" h="2312552" stroke="0" extrusionOk="0">
                <a:moveTo>
                  <a:pt x="2607093" y="0"/>
                </a:moveTo>
                <a:cubicBezTo>
                  <a:pt x="1997787" y="-118645"/>
                  <a:pt x="787112" y="-116012"/>
                  <a:pt x="247215" y="0"/>
                </a:cubicBezTo>
                <a:cubicBezTo>
                  <a:pt x="247664" y="155821"/>
                  <a:pt x="98627" y="563898"/>
                  <a:pt x="1427" y="773242"/>
                </a:cubicBezTo>
                <a:cubicBezTo>
                  <a:pt x="-8735" y="853701"/>
                  <a:pt x="-397" y="920053"/>
                  <a:pt x="0" y="986235"/>
                </a:cubicBezTo>
                <a:cubicBezTo>
                  <a:pt x="-10130" y="1067015"/>
                  <a:pt x="75151" y="1155088"/>
                  <a:pt x="158572" y="1178380"/>
                </a:cubicBezTo>
                <a:cubicBezTo>
                  <a:pt x="134987" y="1623488"/>
                  <a:pt x="230223" y="2157023"/>
                  <a:pt x="158572" y="2312552"/>
                </a:cubicBezTo>
                <a:cubicBezTo>
                  <a:pt x="570962" y="2224913"/>
                  <a:pt x="1526326" y="2385231"/>
                  <a:pt x="2695736" y="2312552"/>
                </a:cubicBezTo>
                <a:cubicBezTo>
                  <a:pt x="2716417" y="1898806"/>
                  <a:pt x="2794570" y="1543955"/>
                  <a:pt x="2695736" y="1178380"/>
                </a:cubicBezTo>
                <a:cubicBezTo>
                  <a:pt x="2794140" y="1151525"/>
                  <a:pt x="2855570" y="1072952"/>
                  <a:pt x="2854309" y="986235"/>
                </a:cubicBezTo>
                <a:cubicBezTo>
                  <a:pt x="2867551" y="932700"/>
                  <a:pt x="2859670" y="875788"/>
                  <a:pt x="2854309" y="782186"/>
                </a:cubicBezTo>
                <a:cubicBezTo>
                  <a:pt x="2759638" y="497109"/>
                  <a:pt x="2667954" y="259024"/>
                  <a:pt x="2607093" y="0"/>
                </a:cubicBezTo>
                <a:close/>
                <a:moveTo>
                  <a:pt x="1744299" y="779126"/>
                </a:moveTo>
                <a:cubicBezTo>
                  <a:pt x="1774375" y="465024"/>
                  <a:pt x="1705811" y="321128"/>
                  <a:pt x="1668979" y="68016"/>
                </a:cubicBezTo>
                <a:cubicBezTo>
                  <a:pt x="1816098" y="94186"/>
                  <a:pt x="1934118" y="78382"/>
                  <a:pt x="2029730" y="68016"/>
                </a:cubicBezTo>
                <a:cubicBezTo>
                  <a:pt x="2065334" y="277435"/>
                  <a:pt x="2155353" y="639138"/>
                  <a:pt x="2220018" y="785996"/>
                </a:cubicBezTo>
                <a:cubicBezTo>
                  <a:pt x="2227699" y="809627"/>
                  <a:pt x="2220254" y="863589"/>
                  <a:pt x="2220018" y="921618"/>
                </a:cubicBezTo>
                <a:cubicBezTo>
                  <a:pt x="2221025" y="1017020"/>
                  <a:pt x="2102761" y="1129445"/>
                  <a:pt x="1986125" y="1122267"/>
                </a:cubicBezTo>
                <a:cubicBezTo>
                  <a:pt x="1984219" y="1121762"/>
                  <a:pt x="1979765" y="1122305"/>
                  <a:pt x="1978196" y="1122267"/>
                </a:cubicBezTo>
                <a:cubicBezTo>
                  <a:pt x="1848369" y="1138914"/>
                  <a:pt x="1750236" y="1028941"/>
                  <a:pt x="1744299" y="921618"/>
                </a:cubicBezTo>
                <a:cubicBezTo>
                  <a:pt x="1752376" y="874216"/>
                  <a:pt x="1745217" y="805787"/>
                  <a:pt x="1744299" y="782186"/>
                </a:cubicBezTo>
                <a:cubicBezTo>
                  <a:pt x="1744067" y="781458"/>
                  <a:pt x="1744413" y="779713"/>
                  <a:pt x="1744299" y="779126"/>
                </a:cubicBezTo>
                <a:close/>
                <a:moveTo>
                  <a:pt x="1665013" y="921618"/>
                </a:moveTo>
                <a:cubicBezTo>
                  <a:pt x="1669056" y="1008528"/>
                  <a:pt x="1543908" y="1121233"/>
                  <a:pt x="1431120" y="1122267"/>
                </a:cubicBezTo>
                <a:cubicBezTo>
                  <a:pt x="1429625" y="1122541"/>
                  <a:pt x="1426316" y="1121995"/>
                  <a:pt x="1423192" y="1122267"/>
                </a:cubicBezTo>
                <a:cubicBezTo>
                  <a:pt x="1290283" y="1129757"/>
                  <a:pt x="1181495" y="1021865"/>
                  <a:pt x="1189295" y="921618"/>
                </a:cubicBezTo>
                <a:cubicBezTo>
                  <a:pt x="1192290" y="854472"/>
                  <a:pt x="1190258" y="801221"/>
                  <a:pt x="1189295" y="783786"/>
                </a:cubicBezTo>
                <a:cubicBezTo>
                  <a:pt x="1235435" y="658778"/>
                  <a:pt x="1294152" y="311367"/>
                  <a:pt x="1265131" y="68016"/>
                </a:cubicBezTo>
                <a:cubicBezTo>
                  <a:pt x="1313366" y="97088"/>
                  <a:pt x="1430075" y="47078"/>
                  <a:pt x="1589177" y="68016"/>
                </a:cubicBezTo>
                <a:cubicBezTo>
                  <a:pt x="1661501" y="404658"/>
                  <a:pt x="1697712" y="674862"/>
                  <a:pt x="1665013" y="782186"/>
                </a:cubicBezTo>
                <a:cubicBezTo>
                  <a:pt x="1667412" y="814560"/>
                  <a:pt x="1676991" y="901960"/>
                  <a:pt x="1665013" y="921618"/>
                </a:cubicBezTo>
                <a:close/>
                <a:moveTo>
                  <a:pt x="1185528" y="68016"/>
                </a:moveTo>
                <a:cubicBezTo>
                  <a:pt x="1193821" y="300538"/>
                  <a:pt x="1161119" y="515394"/>
                  <a:pt x="1110009" y="782186"/>
                </a:cubicBezTo>
                <a:cubicBezTo>
                  <a:pt x="1121027" y="815370"/>
                  <a:pt x="1106847" y="894665"/>
                  <a:pt x="1110009" y="921618"/>
                </a:cubicBezTo>
                <a:cubicBezTo>
                  <a:pt x="1125863" y="1036970"/>
                  <a:pt x="1003762" y="1117357"/>
                  <a:pt x="876112" y="1122267"/>
                </a:cubicBezTo>
                <a:cubicBezTo>
                  <a:pt x="874939" y="1121667"/>
                  <a:pt x="871799" y="1122283"/>
                  <a:pt x="868187" y="1122267"/>
                </a:cubicBezTo>
                <a:cubicBezTo>
                  <a:pt x="752480" y="1135002"/>
                  <a:pt x="640228" y="1046585"/>
                  <a:pt x="634290" y="921618"/>
                </a:cubicBezTo>
                <a:cubicBezTo>
                  <a:pt x="623431" y="900306"/>
                  <a:pt x="642383" y="824770"/>
                  <a:pt x="634290" y="785996"/>
                </a:cubicBezTo>
                <a:cubicBezTo>
                  <a:pt x="780706" y="444550"/>
                  <a:pt x="743924" y="260262"/>
                  <a:pt x="824578" y="68016"/>
                </a:cubicBezTo>
                <a:cubicBezTo>
                  <a:pt x="899237" y="91557"/>
                  <a:pt x="1147925" y="57797"/>
                  <a:pt x="1185528" y="68016"/>
                </a:cubicBezTo>
                <a:close/>
                <a:moveTo>
                  <a:pt x="555004" y="782186"/>
                </a:moveTo>
                <a:cubicBezTo>
                  <a:pt x="550163" y="811533"/>
                  <a:pt x="552108" y="901153"/>
                  <a:pt x="555004" y="921618"/>
                </a:cubicBezTo>
                <a:cubicBezTo>
                  <a:pt x="541594" y="1017191"/>
                  <a:pt x="457005" y="1114826"/>
                  <a:pt x="321111" y="1122267"/>
                </a:cubicBezTo>
                <a:cubicBezTo>
                  <a:pt x="299392" y="1125071"/>
                  <a:pt x="262830" y="1129131"/>
                  <a:pt x="237859" y="1122267"/>
                </a:cubicBezTo>
                <a:cubicBezTo>
                  <a:pt x="138292" y="1126654"/>
                  <a:pt x="79181" y="1057762"/>
                  <a:pt x="79286" y="986235"/>
                </a:cubicBezTo>
                <a:cubicBezTo>
                  <a:pt x="70853" y="956813"/>
                  <a:pt x="82388" y="835894"/>
                  <a:pt x="79286" y="786742"/>
                </a:cubicBezTo>
                <a:cubicBezTo>
                  <a:pt x="99870" y="687167"/>
                  <a:pt x="281304" y="203735"/>
                  <a:pt x="307789" y="68016"/>
                </a:cubicBezTo>
                <a:cubicBezTo>
                  <a:pt x="515220" y="39015"/>
                  <a:pt x="631509" y="30772"/>
                  <a:pt x="743189" y="68016"/>
                </a:cubicBezTo>
                <a:cubicBezTo>
                  <a:pt x="643359" y="329629"/>
                  <a:pt x="617002" y="436437"/>
                  <a:pt x="555995" y="774635"/>
                </a:cubicBezTo>
                <a:cubicBezTo>
                  <a:pt x="555654" y="777210"/>
                  <a:pt x="555236" y="779565"/>
                  <a:pt x="555004" y="782186"/>
                </a:cubicBezTo>
                <a:close/>
                <a:moveTo>
                  <a:pt x="1585727" y="2244535"/>
                </a:moveTo>
                <a:cubicBezTo>
                  <a:pt x="1535319" y="1975071"/>
                  <a:pt x="1524902" y="1645532"/>
                  <a:pt x="1585727" y="1462349"/>
                </a:cubicBezTo>
                <a:cubicBezTo>
                  <a:pt x="1822337" y="1500307"/>
                  <a:pt x="2105756" y="1412812"/>
                  <a:pt x="2259661" y="1462349"/>
                </a:cubicBezTo>
                <a:cubicBezTo>
                  <a:pt x="2196976" y="1813910"/>
                  <a:pt x="2198220" y="2017745"/>
                  <a:pt x="2259661" y="2244535"/>
                </a:cubicBezTo>
                <a:cubicBezTo>
                  <a:pt x="2190370" y="2276900"/>
                  <a:pt x="1853686" y="2225262"/>
                  <a:pt x="1585727" y="2244535"/>
                </a:cubicBezTo>
                <a:close/>
                <a:moveTo>
                  <a:pt x="2616449" y="2244535"/>
                </a:moveTo>
                <a:cubicBezTo>
                  <a:pt x="2558598" y="2243443"/>
                  <a:pt x="2461215" y="2267719"/>
                  <a:pt x="2338947" y="2244535"/>
                </a:cubicBezTo>
                <a:cubicBezTo>
                  <a:pt x="2408979" y="2087556"/>
                  <a:pt x="2301393" y="1747668"/>
                  <a:pt x="2338947" y="1394332"/>
                </a:cubicBezTo>
                <a:cubicBezTo>
                  <a:pt x="2222491" y="1392093"/>
                  <a:pt x="1835209" y="1434793"/>
                  <a:pt x="1506440" y="1394332"/>
                </a:cubicBezTo>
                <a:cubicBezTo>
                  <a:pt x="1492599" y="1731539"/>
                  <a:pt x="1436855" y="1820176"/>
                  <a:pt x="1506440" y="2244535"/>
                </a:cubicBezTo>
                <a:cubicBezTo>
                  <a:pt x="967059" y="2180027"/>
                  <a:pt x="547172" y="2178905"/>
                  <a:pt x="237859" y="2244535"/>
                </a:cubicBezTo>
                <a:cubicBezTo>
                  <a:pt x="208680" y="1876891"/>
                  <a:pt x="171687" y="1545805"/>
                  <a:pt x="237859" y="1190284"/>
                </a:cubicBezTo>
                <a:cubicBezTo>
                  <a:pt x="253931" y="1191546"/>
                  <a:pt x="300527" y="1187605"/>
                  <a:pt x="321111" y="1190284"/>
                </a:cubicBezTo>
                <a:cubicBezTo>
                  <a:pt x="436799" y="1201734"/>
                  <a:pt x="544771" y="1132349"/>
                  <a:pt x="594647" y="1052109"/>
                </a:cubicBezTo>
                <a:cubicBezTo>
                  <a:pt x="659205" y="1137909"/>
                  <a:pt x="753928" y="1182689"/>
                  <a:pt x="868187" y="1190284"/>
                </a:cubicBezTo>
                <a:cubicBezTo>
                  <a:pt x="870127" y="1189583"/>
                  <a:pt x="874873" y="1189874"/>
                  <a:pt x="876112" y="1190284"/>
                </a:cubicBezTo>
                <a:cubicBezTo>
                  <a:pt x="988729" y="1192737"/>
                  <a:pt x="1108455" y="1132416"/>
                  <a:pt x="1149652" y="1052109"/>
                </a:cubicBezTo>
                <a:cubicBezTo>
                  <a:pt x="1207002" y="1132178"/>
                  <a:pt x="1324835" y="1196967"/>
                  <a:pt x="1423192" y="1190284"/>
                </a:cubicBezTo>
                <a:cubicBezTo>
                  <a:pt x="1424338" y="1189848"/>
                  <a:pt x="1428788" y="1190004"/>
                  <a:pt x="1431120" y="1190284"/>
                </a:cubicBezTo>
                <a:cubicBezTo>
                  <a:pt x="1563821" y="1193625"/>
                  <a:pt x="1649636" y="1139644"/>
                  <a:pt x="1704656" y="1052109"/>
                </a:cubicBezTo>
                <a:cubicBezTo>
                  <a:pt x="1756773" y="1136175"/>
                  <a:pt x="1878859" y="1189273"/>
                  <a:pt x="1978196" y="1190284"/>
                </a:cubicBezTo>
                <a:cubicBezTo>
                  <a:pt x="1979769" y="1190749"/>
                  <a:pt x="1983381" y="1189716"/>
                  <a:pt x="1986125" y="1190284"/>
                </a:cubicBezTo>
                <a:cubicBezTo>
                  <a:pt x="2103011" y="1196719"/>
                  <a:pt x="2217406" y="1137052"/>
                  <a:pt x="2259661" y="1052109"/>
                </a:cubicBezTo>
                <a:cubicBezTo>
                  <a:pt x="2323761" y="1128209"/>
                  <a:pt x="2422168" y="1184085"/>
                  <a:pt x="2533201" y="1190284"/>
                </a:cubicBezTo>
                <a:cubicBezTo>
                  <a:pt x="2570829" y="1189296"/>
                  <a:pt x="2591365" y="1191541"/>
                  <a:pt x="2616449" y="1190284"/>
                </a:cubicBezTo>
                <a:cubicBezTo>
                  <a:pt x="2598997" y="1559314"/>
                  <a:pt x="2579786" y="2064520"/>
                  <a:pt x="2616449" y="2244535"/>
                </a:cubicBezTo>
                <a:close/>
                <a:moveTo>
                  <a:pt x="2775022" y="986235"/>
                </a:moveTo>
                <a:cubicBezTo>
                  <a:pt x="2773689" y="1058421"/>
                  <a:pt x="2704649" y="1126937"/>
                  <a:pt x="2616449" y="1122267"/>
                </a:cubicBezTo>
                <a:cubicBezTo>
                  <a:pt x="2608075" y="1115336"/>
                  <a:pt x="2567353" y="1116872"/>
                  <a:pt x="2533201" y="1122267"/>
                </a:cubicBezTo>
                <a:cubicBezTo>
                  <a:pt x="2390356" y="1110255"/>
                  <a:pt x="2292351" y="1040724"/>
                  <a:pt x="2299304" y="921618"/>
                </a:cubicBezTo>
                <a:cubicBezTo>
                  <a:pt x="2311723" y="856852"/>
                  <a:pt x="2297682" y="797794"/>
                  <a:pt x="2299304" y="782186"/>
                </a:cubicBezTo>
                <a:cubicBezTo>
                  <a:pt x="2252168" y="486208"/>
                  <a:pt x="2124516" y="183563"/>
                  <a:pt x="2111119" y="68016"/>
                </a:cubicBezTo>
                <a:cubicBezTo>
                  <a:pt x="2255006" y="91557"/>
                  <a:pt x="2392490" y="98488"/>
                  <a:pt x="2546519" y="68016"/>
                </a:cubicBezTo>
                <a:cubicBezTo>
                  <a:pt x="2670136" y="369421"/>
                  <a:pt x="2758107" y="600156"/>
                  <a:pt x="2775022" y="786742"/>
                </a:cubicBezTo>
                <a:cubicBezTo>
                  <a:pt x="2790760" y="850859"/>
                  <a:pt x="2782728" y="946611"/>
                  <a:pt x="2775022" y="986235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>
                <a:lumMod val="75000"/>
              </a:scheme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26402 w 685800"/>
                      <a:gd name="connsiteY0" fmla="*/ 0 h 647700"/>
                      <a:gd name="connsiteX1" fmla="*/ 59398 w 685800"/>
                      <a:gd name="connsiteY1" fmla="*/ 0 h 647700"/>
                      <a:gd name="connsiteX2" fmla="*/ 343 w 685800"/>
                      <a:gd name="connsiteY2" fmla="*/ 216570 h 647700"/>
                      <a:gd name="connsiteX3" fmla="*/ 0 w 685800"/>
                      <a:gd name="connsiteY3" fmla="*/ 276225 h 647700"/>
                      <a:gd name="connsiteX4" fmla="*/ 38100 w 685800"/>
                      <a:gd name="connsiteY4" fmla="*/ 330041 h 647700"/>
                      <a:gd name="connsiteX5" fmla="*/ 38100 w 685800"/>
                      <a:gd name="connsiteY5" fmla="*/ 647700 h 647700"/>
                      <a:gd name="connsiteX6" fmla="*/ 647700 w 685800"/>
                      <a:gd name="connsiteY6" fmla="*/ 647700 h 647700"/>
                      <a:gd name="connsiteX7" fmla="*/ 647700 w 685800"/>
                      <a:gd name="connsiteY7" fmla="*/ 330041 h 647700"/>
                      <a:gd name="connsiteX8" fmla="*/ 685800 w 685800"/>
                      <a:gd name="connsiteY8" fmla="*/ 276225 h 647700"/>
                      <a:gd name="connsiteX9" fmla="*/ 685800 w 685800"/>
                      <a:gd name="connsiteY9" fmla="*/ 219075 h 647700"/>
                      <a:gd name="connsiteX10" fmla="*/ 419100 w 685800"/>
                      <a:gd name="connsiteY10" fmla="*/ 218218 h 647700"/>
                      <a:gd name="connsiteX11" fmla="*/ 401003 w 685800"/>
                      <a:gd name="connsiteY11" fmla="*/ 19050 h 647700"/>
                      <a:gd name="connsiteX12" fmla="*/ 487680 w 685800"/>
                      <a:gd name="connsiteY12" fmla="*/ 19050 h 647700"/>
                      <a:gd name="connsiteX13" fmla="*/ 533400 w 685800"/>
                      <a:gd name="connsiteY13" fmla="*/ 220142 h 647700"/>
                      <a:gd name="connsiteX14" fmla="*/ 533400 w 685800"/>
                      <a:gd name="connsiteY14" fmla="*/ 258127 h 647700"/>
                      <a:gd name="connsiteX15" fmla="*/ 477203 w 685800"/>
                      <a:gd name="connsiteY15" fmla="*/ 314325 h 647700"/>
                      <a:gd name="connsiteX16" fmla="*/ 475298 w 685800"/>
                      <a:gd name="connsiteY16" fmla="*/ 314325 h 647700"/>
                      <a:gd name="connsiteX17" fmla="*/ 419100 w 685800"/>
                      <a:gd name="connsiteY17" fmla="*/ 258127 h 647700"/>
                      <a:gd name="connsiteX18" fmla="*/ 419100 w 685800"/>
                      <a:gd name="connsiteY18" fmla="*/ 219075 h 647700"/>
                      <a:gd name="connsiteX19" fmla="*/ 400050 w 685800"/>
                      <a:gd name="connsiteY19" fmla="*/ 258127 h 647700"/>
                      <a:gd name="connsiteX20" fmla="*/ 343853 w 685800"/>
                      <a:gd name="connsiteY20" fmla="*/ 314325 h 647700"/>
                      <a:gd name="connsiteX21" fmla="*/ 341948 w 685800"/>
                      <a:gd name="connsiteY21" fmla="*/ 314325 h 647700"/>
                      <a:gd name="connsiteX22" fmla="*/ 285750 w 685800"/>
                      <a:gd name="connsiteY22" fmla="*/ 258127 h 647700"/>
                      <a:gd name="connsiteX23" fmla="*/ 285750 w 685800"/>
                      <a:gd name="connsiteY23" fmla="*/ 219523 h 647700"/>
                      <a:gd name="connsiteX24" fmla="*/ 303971 w 685800"/>
                      <a:gd name="connsiteY24" fmla="*/ 19050 h 647700"/>
                      <a:gd name="connsiteX25" fmla="*/ 381829 w 685800"/>
                      <a:gd name="connsiteY25" fmla="*/ 19050 h 647700"/>
                      <a:gd name="connsiteX26" fmla="*/ 400050 w 685800"/>
                      <a:gd name="connsiteY26" fmla="*/ 219075 h 647700"/>
                      <a:gd name="connsiteX27" fmla="*/ 284845 w 685800"/>
                      <a:gd name="connsiteY27" fmla="*/ 19050 h 647700"/>
                      <a:gd name="connsiteX28" fmla="*/ 266700 w 685800"/>
                      <a:gd name="connsiteY28" fmla="*/ 219075 h 647700"/>
                      <a:gd name="connsiteX29" fmla="*/ 266700 w 685800"/>
                      <a:gd name="connsiteY29" fmla="*/ 258127 h 647700"/>
                      <a:gd name="connsiteX30" fmla="*/ 210502 w 685800"/>
                      <a:gd name="connsiteY30" fmla="*/ 314325 h 647700"/>
                      <a:gd name="connsiteX31" fmla="*/ 208598 w 685800"/>
                      <a:gd name="connsiteY31" fmla="*/ 314325 h 647700"/>
                      <a:gd name="connsiteX32" fmla="*/ 152400 w 685800"/>
                      <a:gd name="connsiteY32" fmla="*/ 258127 h 647700"/>
                      <a:gd name="connsiteX33" fmla="*/ 152400 w 685800"/>
                      <a:gd name="connsiteY33" fmla="*/ 220142 h 647700"/>
                      <a:gd name="connsiteX34" fmla="*/ 198120 w 685800"/>
                      <a:gd name="connsiteY34" fmla="*/ 19050 h 647700"/>
                      <a:gd name="connsiteX35" fmla="*/ 133350 w 685800"/>
                      <a:gd name="connsiteY35" fmla="*/ 219075 h 647700"/>
                      <a:gd name="connsiteX36" fmla="*/ 133350 w 685800"/>
                      <a:gd name="connsiteY36" fmla="*/ 258127 h 647700"/>
                      <a:gd name="connsiteX37" fmla="*/ 77153 w 685800"/>
                      <a:gd name="connsiteY37" fmla="*/ 314325 h 647700"/>
                      <a:gd name="connsiteX38" fmla="*/ 57150 w 685800"/>
                      <a:gd name="connsiteY38" fmla="*/ 314325 h 647700"/>
                      <a:gd name="connsiteX39" fmla="*/ 19050 w 685800"/>
                      <a:gd name="connsiteY39" fmla="*/ 276225 h 647700"/>
                      <a:gd name="connsiteX40" fmla="*/ 19050 w 685800"/>
                      <a:gd name="connsiteY40" fmla="*/ 220351 h 647700"/>
                      <a:gd name="connsiteX41" fmla="*/ 73952 w 685800"/>
                      <a:gd name="connsiteY41" fmla="*/ 19050 h 647700"/>
                      <a:gd name="connsiteX42" fmla="*/ 178565 w 685800"/>
                      <a:gd name="connsiteY42" fmla="*/ 19050 h 647700"/>
                      <a:gd name="connsiteX43" fmla="*/ 133588 w 685800"/>
                      <a:gd name="connsiteY43" fmla="*/ 216960 h 647700"/>
                      <a:gd name="connsiteX44" fmla="*/ 381000 w 685800"/>
                      <a:gd name="connsiteY44" fmla="*/ 628650 h 647700"/>
                      <a:gd name="connsiteX45" fmla="*/ 381000 w 685800"/>
                      <a:gd name="connsiteY45" fmla="*/ 409575 h 647700"/>
                      <a:gd name="connsiteX46" fmla="*/ 542925 w 685800"/>
                      <a:gd name="connsiteY46" fmla="*/ 409575 h 647700"/>
                      <a:gd name="connsiteX47" fmla="*/ 542925 w 685800"/>
                      <a:gd name="connsiteY47" fmla="*/ 628650 h 647700"/>
                      <a:gd name="connsiteX48" fmla="*/ 628650 w 685800"/>
                      <a:gd name="connsiteY48" fmla="*/ 628650 h 647700"/>
                      <a:gd name="connsiteX49" fmla="*/ 561975 w 685800"/>
                      <a:gd name="connsiteY49" fmla="*/ 628650 h 647700"/>
                      <a:gd name="connsiteX50" fmla="*/ 561975 w 685800"/>
                      <a:gd name="connsiteY50" fmla="*/ 390525 h 647700"/>
                      <a:gd name="connsiteX51" fmla="*/ 361950 w 685800"/>
                      <a:gd name="connsiteY51" fmla="*/ 390525 h 647700"/>
                      <a:gd name="connsiteX52" fmla="*/ 361950 w 685800"/>
                      <a:gd name="connsiteY52" fmla="*/ 628650 h 647700"/>
                      <a:gd name="connsiteX53" fmla="*/ 57150 w 685800"/>
                      <a:gd name="connsiteY53" fmla="*/ 628650 h 647700"/>
                      <a:gd name="connsiteX54" fmla="*/ 57150 w 685800"/>
                      <a:gd name="connsiteY54" fmla="*/ 333375 h 647700"/>
                      <a:gd name="connsiteX55" fmla="*/ 77153 w 685800"/>
                      <a:gd name="connsiteY55" fmla="*/ 333375 h 647700"/>
                      <a:gd name="connsiteX56" fmla="*/ 142875 w 685800"/>
                      <a:gd name="connsiteY56" fmla="*/ 294675 h 647700"/>
                      <a:gd name="connsiteX57" fmla="*/ 208598 w 685800"/>
                      <a:gd name="connsiteY57" fmla="*/ 333375 h 647700"/>
                      <a:gd name="connsiteX58" fmla="*/ 210502 w 685800"/>
                      <a:gd name="connsiteY58" fmla="*/ 333375 h 647700"/>
                      <a:gd name="connsiteX59" fmla="*/ 276225 w 685800"/>
                      <a:gd name="connsiteY59" fmla="*/ 294675 h 647700"/>
                      <a:gd name="connsiteX60" fmla="*/ 341948 w 685800"/>
                      <a:gd name="connsiteY60" fmla="*/ 333375 h 647700"/>
                      <a:gd name="connsiteX61" fmla="*/ 343853 w 685800"/>
                      <a:gd name="connsiteY61" fmla="*/ 333375 h 647700"/>
                      <a:gd name="connsiteX62" fmla="*/ 409575 w 685800"/>
                      <a:gd name="connsiteY62" fmla="*/ 294675 h 647700"/>
                      <a:gd name="connsiteX63" fmla="*/ 475298 w 685800"/>
                      <a:gd name="connsiteY63" fmla="*/ 333375 h 647700"/>
                      <a:gd name="connsiteX64" fmla="*/ 477203 w 685800"/>
                      <a:gd name="connsiteY64" fmla="*/ 333375 h 647700"/>
                      <a:gd name="connsiteX65" fmla="*/ 542925 w 685800"/>
                      <a:gd name="connsiteY65" fmla="*/ 294675 h 647700"/>
                      <a:gd name="connsiteX66" fmla="*/ 608648 w 685800"/>
                      <a:gd name="connsiteY66" fmla="*/ 333375 h 647700"/>
                      <a:gd name="connsiteX67" fmla="*/ 628650 w 685800"/>
                      <a:gd name="connsiteY67" fmla="*/ 333375 h 647700"/>
                      <a:gd name="connsiteX68" fmla="*/ 666750 w 685800"/>
                      <a:gd name="connsiteY68" fmla="*/ 276225 h 647700"/>
                      <a:gd name="connsiteX69" fmla="*/ 628650 w 685800"/>
                      <a:gd name="connsiteY69" fmla="*/ 314325 h 647700"/>
                      <a:gd name="connsiteX70" fmla="*/ 608648 w 685800"/>
                      <a:gd name="connsiteY70" fmla="*/ 314325 h 647700"/>
                      <a:gd name="connsiteX71" fmla="*/ 552450 w 685800"/>
                      <a:gd name="connsiteY71" fmla="*/ 258127 h 647700"/>
                      <a:gd name="connsiteX72" fmla="*/ 552450 w 685800"/>
                      <a:gd name="connsiteY72" fmla="*/ 219075 h 647700"/>
                      <a:gd name="connsiteX73" fmla="*/ 507235 w 685800"/>
                      <a:gd name="connsiteY73" fmla="*/ 19050 h 647700"/>
                      <a:gd name="connsiteX74" fmla="*/ 611848 w 685800"/>
                      <a:gd name="connsiteY74" fmla="*/ 19050 h 647700"/>
                      <a:gd name="connsiteX75" fmla="*/ 666750 w 685800"/>
                      <a:gd name="connsiteY75" fmla="*/ 220351 h 647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</a:cxnLst>
                    <a:rect l="l" t="t" r="r" b="b"/>
                    <a:pathLst>
                      <a:path w="685800" h="647700">
                        <a:moveTo>
                          <a:pt x="626402" y="0"/>
                        </a:moveTo>
                        <a:lnTo>
                          <a:pt x="59398" y="0"/>
                        </a:lnTo>
                        <a:lnTo>
                          <a:pt x="343" y="216570"/>
                        </a:lnTo>
                        <a:lnTo>
                          <a:pt x="0" y="276225"/>
                        </a:lnTo>
                        <a:cubicBezTo>
                          <a:pt x="28" y="300420"/>
                          <a:pt x="15289" y="321976"/>
                          <a:pt x="38100" y="330041"/>
                        </a:cubicBezTo>
                        <a:lnTo>
                          <a:pt x="38100" y="647700"/>
                        </a:lnTo>
                        <a:lnTo>
                          <a:pt x="647700" y="647700"/>
                        </a:lnTo>
                        <a:lnTo>
                          <a:pt x="647700" y="330041"/>
                        </a:lnTo>
                        <a:cubicBezTo>
                          <a:pt x="670511" y="321976"/>
                          <a:pt x="685772" y="300420"/>
                          <a:pt x="685800" y="276225"/>
                        </a:cubicBezTo>
                        <a:lnTo>
                          <a:pt x="685800" y="219075"/>
                        </a:lnTo>
                        <a:close/>
                        <a:moveTo>
                          <a:pt x="419100" y="218218"/>
                        </a:moveTo>
                        <a:lnTo>
                          <a:pt x="401003" y="19050"/>
                        </a:lnTo>
                        <a:lnTo>
                          <a:pt x="487680" y="19050"/>
                        </a:lnTo>
                        <a:lnTo>
                          <a:pt x="533400" y="220142"/>
                        </a:lnTo>
                        <a:lnTo>
                          <a:pt x="533400" y="258127"/>
                        </a:lnTo>
                        <a:cubicBezTo>
                          <a:pt x="533369" y="289151"/>
                          <a:pt x="508226" y="314294"/>
                          <a:pt x="477203" y="314325"/>
                        </a:cubicBezTo>
                        <a:lnTo>
                          <a:pt x="475298" y="314325"/>
                        </a:lnTo>
                        <a:cubicBezTo>
                          <a:pt x="444274" y="314294"/>
                          <a:pt x="419131" y="289151"/>
                          <a:pt x="419100" y="258127"/>
                        </a:cubicBezTo>
                        <a:lnTo>
                          <a:pt x="419100" y="219075"/>
                        </a:lnTo>
                        <a:close/>
                        <a:moveTo>
                          <a:pt x="400050" y="258127"/>
                        </a:moveTo>
                        <a:cubicBezTo>
                          <a:pt x="400019" y="289151"/>
                          <a:pt x="374876" y="314294"/>
                          <a:pt x="343853" y="314325"/>
                        </a:cubicBezTo>
                        <a:lnTo>
                          <a:pt x="341948" y="314325"/>
                        </a:lnTo>
                        <a:cubicBezTo>
                          <a:pt x="310924" y="314294"/>
                          <a:pt x="285781" y="289151"/>
                          <a:pt x="285750" y="258127"/>
                        </a:cubicBezTo>
                        <a:lnTo>
                          <a:pt x="285750" y="219523"/>
                        </a:lnTo>
                        <a:lnTo>
                          <a:pt x="303971" y="19050"/>
                        </a:lnTo>
                        <a:lnTo>
                          <a:pt x="381829" y="19050"/>
                        </a:lnTo>
                        <a:lnTo>
                          <a:pt x="400050" y="219075"/>
                        </a:lnTo>
                        <a:close/>
                        <a:moveTo>
                          <a:pt x="284845" y="19050"/>
                        </a:moveTo>
                        <a:lnTo>
                          <a:pt x="266700" y="219075"/>
                        </a:lnTo>
                        <a:lnTo>
                          <a:pt x="266700" y="258127"/>
                        </a:lnTo>
                        <a:cubicBezTo>
                          <a:pt x="266669" y="289151"/>
                          <a:pt x="241526" y="314294"/>
                          <a:pt x="210502" y="314325"/>
                        </a:cubicBezTo>
                        <a:lnTo>
                          <a:pt x="208598" y="314325"/>
                        </a:lnTo>
                        <a:cubicBezTo>
                          <a:pt x="177574" y="314294"/>
                          <a:pt x="152431" y="289151"/>
                          <a:pt x="152400" y="258127"/>
                        </a:cubicBezTo>
                        <a:lnTo>
                          <a:pt x="152400" y="220142"/>
                        </a:lnTo>
                        <a:lnTo>
                          <a:pt x="198120" y="19050"/>
                        </a:lnTo>
                        <a:close/>
                        <a:moveTo>
                          <a:pt x="133350" y="219075"/>
                        </a:moveTo>
                        <a:lnTo>
                          <a:pt x="133350" y="258127"/>
                        </a:lnTo>
                        <a:cubicBezTo>
                          <a:pt x="133319" y="289151"/>
                          <a:pt x="108176" y="314294"/>
                          <a:pt x="77153" y="314325"/>
                        </a:cubicBezTo>
                        <a:lnTo>
                          <a:pt x="57150" y="314325"/>
                        </a:lnTo>
                        <a:cubicBezTo>
                          <a:pt x="36108" y="314325"/>
                          <a:pt x="19050" y="297267"/>
                          <a:pt x="19050" y="276225"/>
                        </a:cubicBezTo>
                        <a:lnTo>
                          <a:pt x="19050" y="220351"/>
                        </a:lnTo>
                        <a:lnTo>
                          <a:pt x="73952" y="19050"/>
                        </a:lnTo>
                        <a:lnTo>
                          <a:pt x="178565" y="19050"/>
                        </a:lnTo>
                        <a:lnTo>
                          <a:pt x="133588" y="216960"/>
                        </a:lnTo>
                        <a:close/>
                        <a:moveTo>
                          <a:pt x="381000" y="628650"/>
                        </a:moveTo>
                        <a:lnTo>
                          <a:pt x="381000" y="409575"/>
                        </a:lnTo>
                        <a:lnTo>
                          <a:pt x="542925" y="409575"/>
                        </a:lnTo>
                        <a:lnTo>
                          <a:pt x="542925" y="628650"/>
                        </a:lnTo>
                        <a:close/>
                        <a:moveTo>
                          <a:pt x="628650" y="628650"/>
                        </a:moveTo>
                        <a:lnTo>
                          <a:pt x="561975" y="628650"/>
                        </a:lnTo>
                        <a:lnTo>
                          <a:pt x="561975" y="390525"/>
                        </a:lnTo>
                        <a:lnTo>
                          <a:pt x="361950" y="390525"/>
                        </a:lnTo>
                        <a:lnTo>
                          <a:pt x="361950" y="628650"/>
                        </a:lnTo>
                        <a:lnTo>
                          <a:pt x="57150" y="628650"/>
                        </a:lnTo>
                        <a:lnTo>
                          <a:pt x="57150" y="333375"/>
                        </a:lnTo>
                        <a:lnTo>
                          <a:pt x="77153" y="333375"/>
                        </a:lnTo>
                        <a:cubicBezTo>
                          <a:pt x="104459" y="333356"/>
                          <a:pt x="129612" y="318545"/>
                          <a:pt x="142875" y="294675"/>
                        </a:cubicBezTo>
                        <a:cubicBezTo>
                          <a:pt x="156138" y="318545"/>
                          <a:pt x="181291" y="333356"/>
                          <a:pt x="208598" y="333375"/>
                        </a:cubicBezTo>
                        <a:lnTo>
                          <a:pt x="210502" y="333375"/>
                        </a:lnTo>
                        <a:cubicBezTo>
                          <a:pt x="237809" y="333356"/>
                          <a:pt x="262962" y="318545"/>
                          <a:pt x="276225" y="294675"/>
                        </a:cubicBezTo>
                        <a:cubicBezTo>
                          <a:pt x="289488" y="318545"/>
                          <a:pt x="314641" y="333356"/>
                          <a:pt x="341948" y="333375"/>
                        </a:cubicBezTo>
                        <a:lnTo>
                          <a:pt x="343853" y="333375"/>
                        </a:lnTo>
                        <a:cubicBezTo>
                          <a:pt x="371159" y="333356"/>
                          <a:pt x="396312" y="318545"/>
                          <a:pt x="409575" y="294675"/>
                        </a:cubicBezTo>
                        <a:cubicBezTo>
                          <a:pt x="422838" y="318545"/>
                          <a:pt x="447991" y="333356"/>
                          <a:pt x="475298" y="333375"/>
                        </a:cubicBezTo>
                        <a:lnTo>
                          <a:pt x="477203" y="333375"/>
                        </a:lnTo>
                        <a:cubicBezTo>
                          <a:pt x="504509" y="333356"/>
                          <a:pt x="529662" y="318545"/>
                          <a:pt x="542925" y="294675"/>
                        </a:cubicBezTo>
                        <a:cubicBezTo>
                          <a:pt x="556188" y="318545"/>
                          <a:pt x="581341" y="333356"/>
                          <a:pt x="608648" y="333375"/>
                        </a:cubicBezTo>
                        <a:lnTo>
                          <a:pt x="628650" y="333375"/>
                        </a:lnTo>
                        <a:close/>
                        <a:moveTo>
                          <a:pt x="666750" y="276225"/>
                        </a:moveTo>
                        <a:cubicBezTo>
                          <a:pt x="666750" y="297267"/>
                          <a:pt x="649692" y="314325"/>
                          <a:pt x="628650" y="314325"/>
                        </a:cubicBezTo>
                        <a:lnTo>
                          <a:pt x="608648" y="314325"/>
                        </a:lnTo>
                        <a:cubicBezTo>
                          <a:pt x="577624" y="314294"/>
                          <a:pt x="552481" y="289151"/>
                          <a:pt x="552450" y="258127"/>
                        </a:cubicBezTo>
                        <a:lnTo>
                          <a:pt x="552450" y="219075"/>
                        </a:lnTo>
                        <a:lnTo>
                          <a:pt x="507235" y="19050"/>
                        </a:lnTo>
                        <a:lnTo>
                          <a:pt x="611848" y="19050"/>
                        </a:lnTo>
                        <a:lnTo>
                          <a:pt x="666750" y="220351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5A79B49-5D9A-9D1A-8ADF-F2A6DFA10087}"/>
              </a:ext>
            </a:extLst>
          </p:cNvPr>
          <p:cNvSpPr/>
          <p:nvPr/>
        </p:nvSpPr>
        <p:spPr>
          <a:xfrm>
            <a:off x="1598140" y="5034340"/>
            <a:ext cx="673934" cy="578138"/>
          </a:xfrm>
          <a:custGeom>
            <a:avLst/>
            <a:gdLst>
              <a:gd name="connsiteX0" fmla="*/ 0 w 673934"/>
              <a:gd name="connsiteY0" fmla="*/ 578138 h 578138"/>
              <a:gd name="connsiteX1" fmla="*/ 673933 w 673934"/>
              <a:gd name="connsiteY1" fmla="*/ 578138 h 578138"/>
              <a:gd name="connsiteX2" fmla="*/ 673933 w 673934"/>
              <a:gd name="connsiteY2" fmla="*/ 0 h 578138"/>
              <a:gd name="connsiteX3" fmla="*/ 0 w 673934"/>
              <a:gd name="connsiteY3" fmla="*/ 0 h 578138"/>
              <a:gd name="connsiteX4" fmla="*/ 0 w 673934"/>
              <a:gd name="connsiteY4" fmla="*/ 578138 h 578138"/>
              <a:gd name="connsiteX5" fmla="*/ 79286 w 673934"/>
              <a:gd name="connsiteY5" fmla="*/ 68016 h 578138"/>
              <a:gd name="connsiteX6" fmla="*/ 594647 w 673934"/>
              <a:gd name="connsiteY6" fmla="*/ 68016 h 578138"/>
              <a:gd name="connsiteX7" fmla="*/ 594647 w 673934"/>
              <a:gd name="connsiteY7" fmla="*/ 510121 h 578138"/>
              <a:gd name="connsiteX8" fmla="*/ 79286 w 673934"/>
              <a:gd name="connsiteY8" fmla="*/ 510121 h 578138"/>
              <a:gd name="connsiteX9" fmla="*/ 79286 w 673934"/>
              <a:gd name="connsiteY9" fmla="*/ 68016 h 57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3934" h="578138" fill="none" extrusionOk="0">
                <a:moveTo>
                  <a:pt x="0" y="578138"/>
                </a:moveTo>
                <a:cubicBezTo>
                  <a:pt x="98310" y="558682"/>
                  <a:pt x="342172" y="623366"/>
                  <a:pt x="673933" y="578138"/>
                </a:cubicBezTo>
                <a:cubicBezTo>
                  <a:pt x="694591" y="426492"/>
                  <a:pt x="698060" y="71104"/>
                  <a:pt x="673933" y="0"/>
                </a:cubicBezTo>
                <a:cubicBezTo>
                  <a:pt x="569208" y="22485"/>
                  <a:pt x="132582" y="-33528"/>
                  <a:pt x="0" y="0"/>
                </a:cubicBezTo>
                <a:cubicBezTo>
                  <a:pt x="-44437" y="261111"/>
                  <a:pt x="-9120" y="345615"/>
                  <a:pt x="0" y="578138"/>
                </a:cubicBezTo>
                <a:close/>
                <a:moveTo>
                  <a:pt x="79286" y="68016"/>
                </a:moveTo>
                <a:cubicBezTo>
                  <a:pt x="296050" y="26510"/>
                  <a:pt x="459161" y="60309"/>
                  <a:pt x="594647" y="68016"/>
                </a:cubicBezTo>
                <a:cubicBezTo>
                  <a:pt x="604228" y="200675"/>
                  <a:pt x="598929" y="356935"/>
                  <a:pt x="594647" y="510121"/>
                </a:cubicBezTo>
                <a:cubicBezTo>
                  <a:pt x="519061" y="482121"/>
                  <a:pt x="243064" y="501245"/>
                  <a:pt x="79286" y="510121"/>
                </a:cubicBezTo>
                <a:cubicBezTo>
                  <a:pt x="114599" y="410837"/>
                  <a:pt x="42387" y="267524"/>
                  <a:pt x="79286" y="68016"/>
                </a:cubicBezTo>
                <a:close/>
              </a:path>
              <a:path w="673934" h="578138" stroke="0" extrusionOk="0">
                <a:moveTo>
                  <a:pt x="0" y="578138"/>
                </a:moveTo>
                <a:cubicBezTo>
                  <a:pt x="254440" y="573868"/>
                  <a:pt x="466637" y="627510"/>
                  <a:pt x="673933" y="578138"/>
                </a:cubicBezTo>
                <a:cubicBezTo>
                  <a:pt x="681867" y="355363"/>
                  <a:pt x="675517" y="248509"/>
                  <a:pt x="673933" y="0"/>
                </a:cubicBezTo>
                <a:cubicBezTo>
                  <a:pt x="348969" y="52431"/>
                  <a:pt x="103693" y="-26498"/>
                  <a:pt x="0" y="0"/>
                </a:cubicBezTo>
                <a:cubicBezTo>
                  <a:pt x="25452" y="177401"/>
                  <a:pt x="42629" y="479116"/>
                  <a:pt x="0" y="578138"/>
                </a:cubicBezTo>
                <a:close/>
                <a:moveTo>
                  <a:pt x="79286" y="68016"/>
                </a:moveTo>
                <a:cubicBezTo>
                  <a:pt x="278478" y="53700"/>
                  <a:pt x="484073" y="37608"/>
                  <a:pt x="594647" y="68016"/>
                </a:cubicBezTo>
                <a:cubicBezTo>
                  <a:pt x="607453" y="241186"/>
                  <a:pt x="614047" y="401869"/>
                  <a:pt x="594647" y="510121"/>
                </a:cubicBezTo>
                <a:cubicBezTo>
                  <a:pt x="384317" y="514860"/>
                  <a:pt x="291308" y="481972"/>
                  <a:pt x="79286" y="510121"/>
                </a:cubicBezTo>
                <a:cubicBezTo>
                  <a:pt x="77037" y="301359"/>
                  <a:pt x="77707" y="116236"/>
                  <a:pt x="79286" y="68016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>
                <a:lumMod val="75000"/>
              </a:scheme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151057501">
                  <a:custGeom>
                    <a:avLst/>
                    <a:gdLst>
                      <a:gd name="connsiteX0" fmla="*/ 0 w 161925"/>
                      <a:gd name="connsiteY0" fmla="*/ 161925 h 161925"/>
                      <a:gd name="connsiteX1" fmla="*/ 161925 w 161925"/>
                      <a:gd name="connsiteY1" fmla="*/ 161925 h 161925"/>
                      <a:gd name="connsiteX2" fmla="*/ 161925 w 161925"/>
                      <a:gd name="connsiteY2" fmla="*/ 0 h 161925"/>
                      <a:gd name="connsiteX3" fmla="*/ 0 w 161925"/>
                      <a:gd name="connsiteY3" fmla="*/ 0 h 161925"/>
                      <a:gd name="connsiteX4" fmla="*/ 19050 w 161925"/>
                      <a:gd name="connsiteY4" fmla="*/ 19050 h 161925"/>
                      <a:gd name="connsiteX5" fmla="*/ 142875 w 161925"/>
                      <a:gd name="connsiteY5" fmla="*/ 19050 h 161925"/>
                      <a:gd name="connsiteX6" fmla="*/ 142875 w 161925"/>
                      <a:gd name="connsiteY6" fmla="*/ 142875 h 161925"/>
                      <a:gd name="connsiteX7" fmla="*/ 19050 w 161925"/>
                      <a:gd name="connsiteY7" fmla="*/ 142875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1925" h="161925">
                        <a:moveTo>
                          <a:pt x="0" y="161925"/>
                        </a:moveTo>
                        <a:lnTo>
                          <a:pt x="161925" y="161925"/>
                        </a:lnTo>
                        <a:lnTo>
                          <a:pt x="161925" y="0"/>
                        </a:lnTo>
                        <a:lnTo>
                          <a:pt x="0" y="0"/>
                        </a:lnTo>
                        <a:close/>
                        <a:moveTo>
                          <a:pt x="19050" y="19050"/>
                        </a:moveTo>
                        <a:lnTo>
                          <a:pt x="142875" y="19050"/>
                        </a:lnTo>
                        <a:lnTo>
                          <a:pt x="142875" y="142875"/>
                        </a:lnTo>
                        <a:lnTo>
                          <a:pt x="19050" y="142875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C8EA305-1A64-F336-8085-FD489435C1C4}"/>
              </a:ext>
            </a:extLst>
          </p:cNvPr>
          <p:cNvSpPr/>
          <p:nvPr/>
        </p:nvSpPr>
        <p:spPr>
          <a:xfrm>
            <a:off x="4581258" y="4057033"/>
            <a:ext cx="1790513" cy="2018939"/>
          </a:xfrm>
          <a:custGeom>
            <a:avLst/>
            <a:gdLst>
              <a:gd name="connsiteX0" fmla="*/ 1766317 w 1790513"/>
              <a:gd name="connsiteY0" fmla="*/ 193596 h 2018939"/>
              <a:gd name="connsiteX1" fmla="*/ 1790513 w 1790513"/>
              <a:gd name="connsiteY1" fmla="*/ 165940 h 2018939"/>
              <a:gd name="connsiteX2" fmla="*/ 1766317 w 1790513"/>
              <a:gd name="connsiteY2" fmla="*/ 138283 h 2018939"/>
              <a:gd name="connsiteX3" fmla="*/ 919453 w 1790513"/>
              <a:gd name="connsiteY3" fmla="*/ 138283 h 2018939"/>
              <a:gd name="connsiteX4" fmla="*/ 919453 w 1790513"/>
              <a:gd name="connsiteY4" fmla="*/ 27656 h 2018939"/>
              <a:gd name="connsiteX5" fmla="*/ 895256 w 1790513"/>
              <a:gd name="connsiteY5" fmla="*/ 0 h 2018939"/>
              <a:gd name="connsiteX6" fmla="*/ 871060 w 1790513"/>
              <a:gd name="connsiteY6" fmla="*/ 27656 h 2018939"/>
              <a:gd name="connsiteX7" fmla="*/ 871060 w 1790513"/>
              <a:gd name="connsiteY7" fmla="*/ 138283 h 2018939"/>
              <a:gd name="connsiteX8" fmla="*/ 24196 w 1790513"/>
              <a:gd name="connsiteY8" fmla="*/ 138283 h 2018939"/>
              <a:gd name="connsiteX9" fmla="*/ 0 w 1790513"/>
              <a:gd name="connsiteY9" fmla="*/ 165940 h 2018939"/>
              <a:gd name="connsiteX10" fmla="*/ 24196 w 1790513"/>
              <a:gd name="connsiteY10" fmla="*/ 193596 h 2018939"/>
              <a:gd name="connsiteX11" fmla="*/ 120980 w 1790513"/>
              <a:gd name="connsiteY11" fmla="*/ 193596 h 2018939"/>
              <a:gd name="connsiteX12" fmla="*/ 120980 w 1790513"/>
              <a:gd name="connsiteY12" fmla="*/ 1327522 h 2018939"/>
              <a:gd name="connsiteX13" fmla="*/ 24196 w 1790513"/>
              <a:gd name="connsiteY13" fmla="*/ 1327522 h 2018939"/>
              <a:gd name="connsiteX14" fmla="*/ 0 w 1790513"/>
              <a:gd name="connsiteY14" fmla="*/ 1355178 h 2018939"/>
              <a:gd name="connsiteX15" fmla="*/ 24196 w 1790513"/>
              <a:gd name="connsiteY15" fmla="*/ 1382835 h 2018939"/>
              <a:gd name="connsiteX16" fmla="*/ 836847 w 1790513"/>
              <a:gd name="connsiteY16" fmla="*/ 1382835 h 2018939"/>
              <a:gd name="connsiteX17" fmla="*/ 406325 w 1790513"/>
              <a:gd name="connsiteY17" fmla="*/ 1874930 h 2018939"/>
              <a:gd name="connsiteX18" fmla="*/ 406921 w 1790513"/>
              <a:gd name="connsiteY18" fmla="*/ 1914037 h 2018939"/>
              <a:gd name="connsiteX19" fmla="*/ 440538 w 1790513"/>
              <a:gd name="connsiteY19" fmla="*/ 1914037 h 2018939"/>
              <a:gd name="connsiteX20" fmla="*/ 871060 w 1790513"/>
              <a:gd name="connsiteY20" fmla="*/ 1421941 h 2018939"/>
              <a:gd name="connsiteX21" fmla="*/ 871060 w 1790513"/>
              <a:gd name="connsiteY21" fmla="*/ 1991282 h 2018939"/>
              <a:gd name="connsiteX22" fmla="*/ 895256 w 1790513"/>
              <a:gd name="connsiteY22" fmla="*/ 2018939 h 2018939"/>
              <a:gd name="connsiteX23" fmla="*/ 919453 w 1790513"/>
              <a:gd name="connsiteY23" fmla="*/ 1991282 h 2018939"/>
              <a:gd name="connsiteX24" fmla="*/ 919453 w 1790513"/>
              <a:gd name="connsiteY24" fmla="*/ 1421941 h 2018939"/>
              <a:gd name="connsiteX25" fmla="*/ 1349974 w 1790513"/>
              <a:gd name="connsiteY25" fmla="*/ 1914037 h 2018939"/>
              <a:gd name="connsiteX26" fmla="*/ 1384188 w 1790513"/>
              <a:gd name="connsiteY26" fmla="*/ 1913357 h 2018939"/>
              <a:gd name="connsiteX27" fmla="*/ 1384188 w 1790513"/>
              <a:gd name="connsiteY27" fmla="*/ 1874930 h 2018939"/>
              <a:gd name="connsiteX28" fmla="*/ 953665 w 1790513"/>
              <a:gd name="connsiteY28" fmla="*/ 1382835 h 2018939"/>
              <a:gd name="connsiteX29" fmla="*/ 1766317 w 1790513"/>
              <a:gd name="connsiteY29" fmla="*/ 1382835 h 2018939"/>
              <a:gd name="connsiteX30" fmla="*/ 1790513 w 1790513"/>
              <a:gd name="connsiteY30" fmla="*/ 1355178 h 2018939"/>
              <a:gd name="connsiteX31" fmla="*/ 1766317 w 1790513"/>
              <a:gd name="connsiteY31" fmla="*/ 1327522 h 2018939"/>
              <a:gd name="connsiteX32" fmla="*/ 1669532 w 1790513"/>
              <a:gd name="connsiteY32" fmla="*/ 1327522 h 2018939"/>
              <a:gd name="connsiteX33" fmla="*/ 1669532 w 1790513"/>
              <a:gd name="connsiteY33" fmla="*/ 193596 h 2018939"/>
              <a:gd name="connsiteX34" fmla="*/ 1766317 w 1790513"/>
              <a:gd name="connsiteY34" fmla="*/ 193596 h 2018939"/>
              <a:gd name="connsiteX35" fmla="*/ 1621140 w 1790513"/>
              <a:gd name="connsiteY35" fmla="*/ 1327522 h 2018939"/>
              <a:gd name="connsiteX36" fmla="*/ 169372 w 1790513"/>
              <a:gd name="connsiteY36" fmla="*/ 1327522 h 2018939"/>
              <a:gd name="connsiteX37" fmla="*/ 169372 w 1790513"/>
              <a:gd name="connsiteY37" fmla="*/ 193596 h 2018939"/>
              <a:gd name="connsiteX38" fmla="*/ 1621140 w 1790513"/>
              <a:gd name="connsiteY38" fmla="*/ 193596 h 2018939"/>
              <a:gd name="connsiteX39" fmla="*/ 1621140 w 1790513"/>
              <a:gd name="connsiteY39" fmla="*/ 1327522 h 201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90513" h="2018939" extrusionOk="0">
                <a:moveTo>
                  <a:pt x="1766317" y="193596"/>
                </a:moveTo>
                <a:cubicBezTo>
                  <a:pt x="1777594" y="192309"/>
                  <a:pt x="1788809" y="181854"/>
                  <a:pt x="1790513" y="165940"/>
                </a:cubicBezTo>
                <a:cubicBezTo>
                  <a:pt x="1791419" y="150856"/>
                  <a:pt x="1777489" y="138353"/>
                  <a:pt x="1766317" y="138283"/>
                </a:cubicBezTo>
                <a:cubicBezTo>
                  <a:pt x="1537638" y="104157"/>
                  <a:pt x="1300889" y="110620"/>
                  <a:pt x="919453" y="138283"/>
                </a:cubicBezTo>
                <a:cubicBezTo>
                  <a:pt x="926017" y="105367"/>
                  <a:pt x="916601" y="39440"/>
                  <a:pt x="919453" y="27656"/>
                </a:cubicBezTo>
                <a:cubicBezTo>
                  <a:pt x="921540" y="12629"/>
                  <a:pt x="908815" y="-402"/>
                  <a:pt x="895256" y="0"/>
                </a:cubicBezTo>
                <a:cubicBezTo>
                  <a:pt x="881669" y="-34"/>
                  <a:pt x="868873" y="14440"/>
                  <a:pt x="871060" y="27656"/>
                </a:cubicBezTo>
                <a:cubicBezTo>
                  <a:pt x="879659" y="42246"/>
                  <a:pt x="878567" y="95324"/>
                  <a:pt x="871060" y="138283"/>
                </a:cubicBezTo>
                <a:cubicBezTo>
                  <a:pt x="622399" y="139625"/>
                  <a:pt x="165421" y="207239"/>
                  <a:pt x="24196" y="138283"/>
                </a:cubicBezTo>
                <a:cubicBezTo>
                  <a:pt x="9891" y="138131"/>
                  <a:pt x="698" y="151236"/>
                  <a:pt x="0" y="165940"/>
                </a:cubicBezTo>
                <a:cubicBezTo>
                  <a:pt x="740" y="182316"/>
                  <a:pt x="10991" y="195239"/>
                  <a:pt x="24196" y="193596"/>
                </a:cubicBezTo>
                <a:cubicBezTo>
                  <a:pt x="56281" y="189831"/>
                  <a:pt x="88978" y="199583"/>
                  <a:pt x="120980" y="193596"/>
                </a:cubicBezTo>
                <a:cubicBezTo>
                  <a:pt x="112143" y="461972"/>
                  <a:pt x="101884" y="1031400"/>
                  <a:pt x="120980" y="1327522"/>
                </a:cubicBezTo>
                <a:cubicBezTo>
                  <a:pt x="88118" y="1326919"/>
                  <a:pt x="54691" y="1330745"/>
                  <a:pt x="24196" y="1327522"/>
                </a:cubicBezTo>
                <a:cubicBezTo>
                  <a:pt x="9423" y="1327422"/>
                  <a:pt x="-446" y="1338994"/>
                  <a:pt x="0" y="1355178"/>
                </a:cubicBezTo>
                <a:cubicBezTo>
                  <a:pt x="128" y="1368720"/>
                  <a:pt x="8945" y="1383937"/>
                  <a:pt x="24196" y="1382835"/>
                </a:cubicBezTo>
                <a:cubicBezTo>
                  <a:pt x="204957" y="1420745"/>
                  <a:pt x="734203" y="1433455"/>
                  <a:pt x="836847" y="1382835"/>
                </a:cubicBezTo>
                <a:cubicBezTo>
                  <a:pt x="611819" y="1597214"/>
                  <a:pt x="566290" y="1670149"/>
                  <a:pt x="406325" y="1874930"/>
                </a:cubicBezTo>
                <a:cubicBezTo>
                  <a:pt x="395921" y="1887698"/>
                  <a:pt x="395713" y="1903511"/>
                  <a:pt x="406921" y="1914037"/>
                </a:cubicBezTo>
                <a:cubicBezTo>
                  <a:pt x="416387" y="1924568"/>
                  <a:pt x="429824" y="1925095"/>
                  <a:pt x="440538" y="1914037"/>
                </a:cubicBezTo>
                <a:cubicBezTo>
                  <a:pt x="547482" y="1871730"/>
                  <a:pt x="763189" y="1571619"/>
                  <a:pt x="871060" y="1421941"/>
                </a:cubicBezTo>
                <a:cubicBezTo>
                  <a:pt x="829545" y="1694437"/>
                  <a:pt x="823914" y="1726929"/>
                  <a:pt x="871060" y="1991282"/>
                </a:cubicBezTo>
                <a:cubicBezTo>
                  <a:pt x="870927" y="2006824"/>
                  <a:pt x="881409" y="2018298"/>
                  <a:pt x="895256" y="2018939"/>
                </a:cubicBezTo>
                <a:cubicBezTo>
                  <a:pt x="910493" y="2019526"/>
                  <a:pt x="919431" y="2006094"/>
                  <a:pt x="919453" y="1991282"/>
                </a:cubicBezTo>
                <a:cubicBezTo>
                  <a:pt x="944550" y="1801264"/>
                  <a:pt x="962674" y="1620401"/>
                  <a:pt x="919453" y="1421941"/>
                </a:cubicBezTo>
                <a:cubicBezTo>
                  <a:pt x="966519" y="1536292"/>
                  <a:pt x="1203144" y="1662059"/>
                  <a:pt x="1349974" y="1914037"/>
                </a:cubicBezTo>
                <a:cubicBezTo>
                  <a:pt x="1361710" y="1923054"/>
                  <a:pt x="1375097" y="1924008"/>
                  <a:pt x="1384188" y="1913357"/>
                </a:cubicBezTo>
                <a:cubicBezTo>
                  <a:pt x="1391918" y="1902132"/>
                  <a:pt x="1393481" y="1885415"/>
                  <a:pt x="1384188" y="1874930"/>
                </a:cubicBezTo>
                <a:cubicBezTo>
                  <a:pt x="1304718" y="1718495"/>
                  <a:pt x="1086351" y="1450860"/>
                  <a:pt x="953665" y="1382835"/>
                </a:cubicBezTo>
                <a:cubicBezTo>
                  <a:pt x="1126388" y="1330993"/>
                  <a:pt x="1436425" y="1424407"/>
                  <a:pt x="1766317" y="1382835"/>
                </a:cubicBezTo>
                <a:cubicBezTo>
                  <a:pt x="1782131" y="1383538"/>
                  <a:pt x="1789772" y="1368038"/>
                  <a:pt x="1790513" y="1355178"/>
                </a:cubicBezTo>
                <a:cubicBezTo>
                  <a:pt x="1792732" y="1339974"/>
                  <a:pt x="1780457" y="1328327"/>
                  <a:pt x="1766317" y="1327522"/>
                </a:cubicBezTo>
                <a:cubicBezTo>
                  <a:pt x="1727809" y="1322598"/>
                  <a:pt x="1695918" y="1324658"/>
                  <a:pt x="1669532" y="1327522"/>
                </a:cubicBezTo>
                <a:cubicBezTo>
                  <a:pt x="1724149" y="1059886"/>
                  <a:pt x="1733448" y="757232"/>
                  <a:pt x="1669532" y="193596"/>
                </a:cubicBezTo>
                <a:cubicBezTo>
                  <a:pt x="1714249" y="195092"/>
                  <a:pt x="1740308" y="186203"/>
                  <a:pt x="1766317" y="193596"/>
                </a:cubicBezTo>
                <a:close/>
                <a:moveTo>
                  <a:pt x="1621140" y="1327522"/>
                </a:moveTo>
                <a:cubicBezTo>
                  <a:pt x="998299" y="1348384"/>
                  <a:pt x="652278" y="1253924"/>
                  <a:pt x="169372" y="1327522"/>
                </a:cubicBezTo>
                <a:cubicBezTo>
                  <a:pt x="225854" y="1204186"/>
                  <a:pt x="84956" y="741598"/>
                  <a:pt x="169372" y="193596"/>
                </a:cubicBezTo>
                <a:cubicBezTo>
                  <a:pt x="684729" y="114204"/>
                  <a:pt x="1405153" y="203489"/>
                  <a:pt x="1621140" y="193596"/>
                </a:cubicBezTo>
                <a:cubicBezTo>
                  <a:pt x="1706613" y="437531"/>
                  <a:pt x="1692947" y="844673"/>
                  <a:pt x="1621140" y="1327522"/>
                </a:cubicBezTo>
                <a:close/>
              </a:path>
            </a:pathLst>
          </a:custGeom>
          <a:noFill/>
          <a:ln w="6032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785038 w 2823188"/>
                      <a:gd name="connsiteY0" fmla="*/ 267058 h 2785037"/>
                      <a:gd name="connsiteX1" fmla="*/ 2823189 w 2823188"/>
                      <a:gd name="connsiteY1" fmla="*/ 228907 h 2785037"/>
                      <a:gd name="connsiteX2" fmla="*/ 2785038 w 2823188"/>
                      <a:gd name="connsiteY2" fmla="*/ 190756 h 2785037"/>
                      <a:gd name="connsiteX3" fmla="*/ 1449746 w 2823188"/>
                      <a:gd name="connsiteY3" fmla="*/ 190756 h 2785037"/>
                      <a:gd name="connsiteX4" fmla="*/ 1449746 w 2823188"/>
                      <a:gd name="connsiteY4" fmla="*/ 38151 h 2785037"/>
                      <a:gd name="connsiteX5" fmla="*/ 1411594 w 2823188"/>
                      <a:gd name="connsiteY5" fmla="*/ 0 h 2785037"/>
                      <a:gd name="connsiteX6" fmla="*/ 1373443 w 2823188"/>
                      <a:gd name="connsiteY6" fmla="*/ 38151 h 2785037"/>
                      <a:gd name="connsiteX7" fmla="*/ 1373443 w 2823188"/>
                      <a:gd name="connsiteY7" fmla="*/ 190756 h 2785037"/>
                      <a:gd name="connsiteX8" fmla="*/ 38151 w 2823188"/>
                      <a:gd name="connsiteY8" fmla="*/ 190756 h 2785037"/>
                      <a:gd name="connsiteX9" fmla="*/ 0 w 2823188"/>
                      <a:gd name="connsiteY9" fmla="*/ 228907 h 2785037"/>
                      <a:gd name="connsiteX10" fmla="*/ 38151 w 2823188"/>
                      <a:gd name="connsiteY10" fmla="*/ 267058 h 2785037"/>
                      <a:gd name="connsiteX11" fmla="*/ 190756 w 2823188"/>
                      <a:gd name="connsiteY11" fmla="*/ 267058 h 2785037"/>
                      <a:gd name="connsiteX12" fmla="*/ 190756 w 2823188"/>
                      <a:gd name="connsiteY12" fmla="*/ 1831258 h 2785037"/>
                      <a:gd name="connsiteX13" fmla="*/ 38151 w 2823188"/>
                      <a:gd name="connsiteY13" fmla="*/ 1831258 h 2785037"/>
                      <a:gd name="connsiteX14" fmla="*/ 0 w 2823188"/>
                      <a:gd name="connsiteY14" fmla="*/ 1869409 h 2785037"/>
                      <a:gd name="connsiteX15" fmla="*/ 38151 w 2823188"/>
                      <a:gd name="connsiteY15" fmla="*/ 1907560 h 2785037"/>
                      <a:gd name="connsiteX16" fmla="*/ 1319497 w 2823188"/>
                      <a:gd name="connsiteY16" fmla="*/ 1907560 h 2785037"/>
                      <a:gd name="connsiteX17" fmla="*/ 640673 w 2823188"/>
                      <a:gd name="connsiteY17" fmla="*/ 2586384 h 2785037"/>
                      <a:gd name="connsiteX18" fmla="*/ 641612 w 2823188"/>
                      <a:gd name="connsiteY18" fmla="*/ 2640330 h 2785037"/>
                      <a:gd name="connsiteX19" fmla="*/ 694619 w 2823188"/>
                      <a:gd name="connsiteY19" fmla="*/ 2640330 h 2785037"/>
                      <a:gd name="connsiteX20" fmla="*/ 1373443 w 2823188"/>
                      <a:gd name="connsiteY20" fmla="*/ 1961506 h 2785037"/>
                      <a:gd name="connsiteX21" fmla="*/ 1373443 w 2823188"/>
                      <a:gd name="connsiteY21" fmla="*/ 2746886 h 2785037"/>
                      <a:gd name="connsiteX22" fmla="*/ 1411594 w 2823188"/>
                      <a:gd name="connsiteY22" fmla="*/ 2785038 h 2785037"/>
                      <a:gd name="connsiteX23" fmla="*/ 1449746 w 2823188"/>
                      <a:gd name="connsiteY23" fmla="*/ 2746886 h 2785037"/>
                      <a:gd name="connsiteX24" fmla="*/ 1449746 w 2823188"/>
                      <a:gd name="connsiteY24" fmla="*/ 1961506 h 2785037"/>
                      <a:gd name="connsiteX25" fmla="*/ 2128570 w 2823188"/>
                      <a:gd name="connsiteY25" fmla="*/ 2640330 h 2785037"/>
                      <a:gd name="connsiteX26" fmla="*/ 2182516 w 2823188"/>
                      <a:gd name="connsiteY26" fmla="*/ 2639392 h 2785037"/>
                      <a:gd name="connsiteX27" fmla="*/ 2182516 w 2823188"/>
                      <a:gd name="connsiteY27" fmla="*/ 2586384 h 2785037"/>
                      <a:gd name="connsiteX28" fmla="*/ 1503691 w 2823188"/>
                      <a:gd name="connsiteY28" fmla="*/ 1907560 h 2785037"/>
                      <a:gd name="connsiteX29" fmla="*/ 2785038 w 2823188"/>
                      <a:gd name="connsiteY29" fmla="*/ 1907560 h 2785037"/>
                      <a:gd name="connsiteX30" fmla="*/ 2823189 w 2823188"/>
                      <a:gd name="connsiteY30" fmla="*/ 1869409 h 2785037"/>
                      <a:gd name="connsiteX31" fmla="*/ 2785038 w 2823188"/>
                      <a:gd name="connsiteY31" fmla="*/ 1831258 h 2785037"/>
                      <a:gd name="connsiteX32" fmla="*/ 2632433 w 2823188"/>
                      <a:gd name="connsiteY32" fmla="*/ 1831258 h 2785037"/>
                      <a:gd name="connsiteX33" fmla="*/ 2632433 w 2823188"/>
                      <a:gd name="connsiteY33" fmla="*/ 267058 h 2785037"/>
                      <a:gd name="connsiteX34" fmla="*/ 2556130 w 2823188"/>
                      <a:gd name="connsiteY34" fmla="*/ 1831258 h 2785037"/>
                      <a:gd name="connsiteX35" fmla="*/ 267058 w 2823188"/>
                      <a:gd name="connsiteY35" fmla="*/ 1831258 h 2785037"/>
                      <a:gd name="connsiteX36" fmla="*/ 267058 w 2823188"/>
                      <a:gd name="connsiteY36" fmla="*/ 267058 h 2785037"/>
                      <a:gd name="connsiteX37" fmla="*/ 2556130 w 2823188"/>
                      <a:gd name="connsiteY37" fmla="*/ 267058 h 2785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2823188" h="2785037">
                        <a:moveTo>
                          <a:pt x="2785038" y="267058"/>
                        </a:moveTo>
                        <a:cubicBezTo>
                          <a:pt x="2806108" y="267058"/>
                          <a:pt x="2823189" y="249978"/>
                          <a:pt x="2823189" y="228907"/>
                        </a:cubicBezTo>
                        <a:cubicBezTo>
                          <a:pt x="2823189" y="207836"/>
                          <a:pt x="2806108" y="190756"/>
                          <a:pt x="2785038" y="190756"/>
                        </a:cubicBezTo>
                        <a:lnTo>
                          <a:pt x="1449746" y="190756"/>
                        </a:lnTo>
                        <a:lnTo>
                          <a:pt x="1449746" y="38151"/>
                        </a:lnTo>
                        <a:cubicBezTo>
                          <a:pt x="1449746" y="17080"/>
                          <a:pt x="1432665" y="0"/>
                          <a:pt x="1411594" y="0"/>
                        </a:cubicBezTo>
                        <a:cubicBezTo>
                          <a:pt x="1390523" y="0"/>
                          <a:pt x="1373443" y="17080"/>
                          <a:pt x="1373443" y="38151"/>
                        </a:cubicBezTo>
                        <a:lnTo>
                          <a:pt x="1373443" y="190756"/>
                        </a:lnTo>
                        <a:lnTo>
                          <a:pt x="38151" y="190756"/>
                        </a:lnTo>
                        <a:cubicBezTo>
                          <a:pt x="17080" y="190756"/>
                          <a:pt x="0" y="207836"/>
                          <a:pt x="0" y="228907"/>
                        </a:cubicBezTo>
                        <a:cubicBezTo>
                          <a:pt x="0" y="249978"/>
                          <a:pt x="17080" y="267058"/>
                          <a:pt x="38151" y="267058"/>
                        </a:cubicBezTo>
                        <a:lnTo>
                          <a:pt x="190756" y="267058"/>
                        </a:lnTo>
                        <a:lnTo>
                          <a:pt x="190756" y="1831258"/>
                        </a:lnTo>
                        <a:lnTo>
                          <a:pt x="38151" y="1831258"/>
                        </a:lnTo>
                        <a:cubicBezTo>
                          <a:pt x="17080" y="1831258"/>
                          <a:pt x="0" y="1848338"/>
                          <a:pt x="0" y="1869409"/>
                        </a:cubicBezTo>
                        <a:cubicBezTo>
                          <a:pt x="0" y="1890480"/>
                          <a:pt x="17080" y="1907560"/>
                          <a:pt x="38151" y="1907560"/>
                        </a:cubicBezTo>
                        <a:lnTo>
                          <a:pt x="1319497" y="1907560"/>
                        </a:lnTo>
                        <a:lnTo>
                          <a:pt x="640673" y="2586384"/>
                        </a:lnTo>
                        <a:cubicBezTo>
                          <a:pt x="626034" y="2601542"/>
                          <a:pt x="626454" y="2625692"/>
                          <a:pt x="641612" y="2640330"/>
                        </a:cubicBezTo>
                        <a:cubicBezTo>
                          <a:pt x="656395" y="2654610"/>
                          <a:pt x="679835" y="2654610"/>
                          <a:pt x="694619" y="2640330"/>
                        </a:cubicBezTo>
                        <a:lnTo>
                          <a:pt x="1373443" y="1961506"/>
                        </a:lnTo>
                        <a:lnTo>
                          <a:pt x="1373443" y="2746886"/>
                        </a:lnTo>
                        <a:cubicBezTo>
                          <a:pt x="1373443" y="2767957"/>
                          <a:pt x="1390523" y="2785038"/>
                          <a:pt x="1411594" y="2785038"/>
                        </a:cubicBezTo>
                        <a:cubicBezTo>
                          <a:pt x="1432665" y="2785038"/>
                          <a:pt x="1449746" y="2767957"/>
                          <a:pt x="1449746" y="2746886"/>
                        </a:cubicBezTo>
                        <a:lnTo>
                          <a:pt x="1449746" y="1961506"/>
                        </a:lnTo>
                        <a:lnTo>
                          <a:pt x="2128570" y="2640330"/>
                        </a:lnTo>
                        <a:cubicBezTo>
                          <a:pt x="2143727" y="2654969"/>
                          <a:pt x="2167877" y="2654549"/>
                          <a:pt x="2182516" y="2639392"/>
                        </a:cubicBezTo>
                        <a:cubicBezTo>
                          <a:pt x="2196796" y="2624608"/>
                          <a:pt x="2196796" y="2601168"/>
                          <a:pt x="2182516" y="2586384"/>
                        </a:cubicBezTo>
                        <a:lnTo>
                          <a:pt x="1503691" y="1907560"/>
                        </a:lnTo>
                        <a:lnTo>
                          <a:pt x="2785038" y="1907560"/>
                        </a:lnTo>
                        <a:cubicBezTo>
                          <a:pt x="2806108" y="1907560"/>
                          <a:pt x="2823189" y="1890480"/>
                          <a:pt x="2823189" y="1869409"/>
                        </a:cubicBezTo>
                        <a:cubicBezTo>
                          <a:pt x="2823189" y="1848338"/>
                          <a:pt x="2806108" y="1831258"/>
                          <a:pt x="2785038" y="1831258"/>
                        </a:cubicBezTo>
                        <a:lnTo>
                          <a:pt x="2632433" y="1831258"/>
                        </a:lnTo>
                        <a:lnTo>
                          <a:pt x="2632433" y="267058"/>
                        </a:lnTo>
                        <a:close/>
                        <a:moveTo>
                          <a:pt x="2556130" y="1831258"/>
                        </a:moveTo>
                        <a:lnTo>
                          <a:pt x="267058" y="1831258"/>
                        </a:lnTo>
                        <a:lnTo>
                          <a:pt x="267058" y="267058"/>
                        </a:lnTo>
                        <a:lnTo>
                          <a:pt x="2556130" y="267058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60000E3-0F76-033C-6964-C23A5DC62BDC}"/>
              </a:ext>
            </a:extLst>
          </p:cNvPr>
          <p:cNvSpPr/>
          <p:nvPr/>
        </p:nvSpPr>
        <p:spPr>
          <a:xfrm>
            <a:off x="5094468" y="4633567"/>
            <a:ext cx="505560" cy="375638"/>
          </a:xfrm>
          <a:custGeom>
            <a:avLst/>
            <a:gdLst>
              <a:gd name="connsiteX0" fmla="*/ 488250 w 505560"/>
              <a:gd name="connsiteY0" fmla="*/ 256954 h 375638"/>
              <a:gd name="connsiteX1" fmla="*/ 488250 w 505560"/>
              <a:gd name="connsiteY1" fmla="*/ 341686 h 375638"/>
              <a:gd name="connsiteX2" fmla="*/ 488163 w 505560"/>
              <a:gd name="connsiteY2" fmla="*/ 341784 h 375638"/>
              <a:gd name="connsiteX3" fmla="*/ 488103 w 505560"/>
              <a:gd name="connsiteY3" fmla="*/ 341755 h 375638"/>
              <a:gd name="connsiteX4" fmla="*/ 332133 w 505560"/>
              <a:gd name="connsiteY4" fmla="*/ 163468 h 375638"/>
              <a:gd name="connsiteX5" fmla="*/ 286149 w 505560"/>
              <a:gd name="connsiteY5" fmla="*/ 209835 h 375638"/>
              <a:gd name="connsiteX6" fmla="*/ 245851 w 505560"/>
              <a:gd name="connsiteY6" fmla="*/ 163755 h 375638"/>
              <a:gd name="connsiteX7" fmla="*/ 181528 w 505560"/>
              <a:gd name="connsiteY7" fmla="*/ 92279 h 375638"/>
              <a:gd name="connsiteX8" fmla="*/ 135657 w 505560"/>
              <a:gd name="connsiteY8" fmla="*/ 141021 h 375638"/>
              <a:gd name="connsiteX9" fmla="*/ 12237 w 505560"/>
              <a:gd name="connsiteY9" fmla="*/ 0 h 375638"/>
              <a:gd name="connsiteX10" fmla="*/ 0 w 505560"/>
              <a:gd name="connsiteY10" fmla="*/ 13988 h 375638"/>
              <a:gd name="connsiteX11" fmla="*/ 135172 w 505560"/>
              <a:gd name="connsiteY11" fmla="*/ 168503 h 375638"/>
              <a:gd name="connsiteX12" fmla="*/ 181234 w 505560"/>
              <a:gd name="connsiteY12" fmla="*/ 119573 h 375638"/>
              <a:gd name="connsiteX13" fmla="*/ 233683 w 505560"/>
              <a:gd name="connsiteY13" fmla="*/ 177812 h 375638"/>
              <a:gd name="connsiteX14" fmla="*/ 285413 w 505560"/>
              <a:gd name="connsiteY14" fmla="*/ 236941 h 375638"/>
              <a:gd name="connsiteX15" fmla="*/ 331388 w 505560"/>
              <a:gd name="connsiteY15" fmla="*/ 190564 h 375638"/>
              <a:gd name="connsiteX16" fmla="*/ 475839 w 505560"/>
              <a:gd name="connsiteY16" fmla="*/ 355684 h 375638"/>
              <a:gd name="connsiteX17" fmla="*/ 475838 w 505560"/>
              <a:gd name="connsiteY17" fmla="*/ 355824 h 375638"/>
              <a:gd name="connsiteX18" fmla="*/ 475779 w 505560"/>
              <a:gd name="connsiteY18" fmla="*/ 355852 h 375638"/>
              <a:gd name="connsiteX19" fmla="*/ 401935 w 505560"/>
              <a:gd name="connsiteY19" fmla="*/ 355852 h 375638"/>
              <a:gd name="connsiteX20" fmla="*/ 401935 w 505560"/>
              <a:gd name="connsiteY20" fmla="*/ 375638 h 375638"/>
              <a:gd name="connsiteX21" fmla="*/ 505560 w 505560"/>
              <a:gd name="connsiteY21" fmla="*/ 375638 h 375638"/>
              <a:gd name="connsiteX22" fmla="*/ 505560 w 505560"/>
              <a:gd name="connsiteY22" fmla="*/ 256954 h 375638"/>
              <a:gd name="connsiteX23" fmla="*/ 488250 w 505560"/>
              <a:gd name="connsiteY23" fmla="*/ 256954 h 37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5560" h="375638" extrusionOk="0">
                <a:moveTo>
                  <a:pt x="488250" y="256954"/>
                </a:moveTo>
                <a:cubicBezTo>
                  <a:pt x="481055" y="278998"/>
                  <a:pt x="480862" y="321814"/>
                  <a:pt x="488250" y="341686"/>
                </a:cubicBezTo>
                <a:cubicBezTo>
                  <a:pt x="488251" y="341739"/>
                  <a:pt x="488216" y="341782"/>
                  <a:pt x="488163" y="341784"/>
                </a:cubicBezTo>
                <a:cubicBezTo>
                  <a:pt x="488141" y="341784"/>
                  <a:pt x="488119" y="341774"/>
                  <a:pt x="488103" y="341755"/>
                </a:cubicBezTo>
                <a:cubicBezTo>
                  <a:pt x="449329" y="322314"/>
                  <a:pt x="344853" y="197349"/>
                  <a:pt x="332133" y="163468"/>
                </a:cubicBezTo>
                <a:cubicBezTo>
                  <a:pt x="324120" y="175091"/>
                  <a:pt x="294930" y="203887"/>
                  <a:pt x="286149" y="209835"/>
                </a:cubicBezTo>
                <a:cubicBezTo>
                  <a:pt x="274167" y="195716"/>
                  <a:pt x="265473" y="185492"/>
                  <a:pt x="245851" y="163755"/>
                </a:cubicBezTo>
                <a:cubicBezTo>
                  <a:pt x="224942" y="127585"/>
                  <a:pt x="213909" y="122681"/>
                  <a:pt x="181528" y="92279"/>
                </a:cubicBezTo>
                <a:cubicBezTo>
                  <a:pt x="179423" y="103109"/>
                  <a:pt x="147388" y="131836"/>
                  <a:pt x="135657" y="141021"/>
                </a:cubicBezTo>
                <a:cubicBezTo>
                  <a:pt x="96395" y="93928"/>
                  <a:pt x="43011" y="60527"/>
                  <a:pt x="12237" y="0"/>
                </a:cubicBezTo>
                <a:cubicBezTo>
                  <a:pt x="7218" y="3640"/>
                  <a:pt x="4971" y="9821"/>
                  <a:pt x="0" y="13988"/>
                </a:cubicBezTo>
                <a:cubicBezTo>
                  <a:pt x="40673" y="32625"/>
                  <a:pt x="96729" y="146778"/>
                  <a:pt x="135172" y="168503"/>
                </a:cubicBezTo>
                <a:cubicBezTo>
                  <a:pt x="141510" y="155658"/>
                  <a:pt x="175707" y="130124"/>
                  <a:pt x="181234" y="119573"/>
                </a:cubicBezTo>
                <a:cubicBezTo>
                  <a:pt x="200165" y="135067"/>
                  <a:pt x="224629" y="175067"/>
                  <a:pt x="233683" y="177812"/>
                </a:cubicBezTo>
                <a:cubicBezTo>
                  <a:pt x="248213" y="195828"/>
                  <a:pt x="275125" y="228987"/>
                  <a:pt x="285413" y="236941"/>
                </a:cubicBezTo>
                <a:cubicBezTo>
                  <a:pt x="291737" y="223124"/>
                  <a:pt x="317697" y="204758"/>
                  <a:pt x="331388" y="190564"/>
                </a:cubicBezTo>
                <a:cubicBezTo>
                  <a:pt x="385670" y="240954"/>
                  <a:pt x="441298" y="291293"/>
                  <a:pt x="475839" y="355684"/>
                </a:cubicBezTo>
                <a:cubicBezTo>
                  <a:pt x="475877" y="355729"/>
                  <a:pt x="475869" y="355777"/>
                  <a:pt x="475838" y="355824"/>
                </a:cubicBezTo>
                <a:cubicBezTo>
                  <a:pt x="475818" y="355843"/>
                  <a:pt x="475801" y="355849"/>
                  <a:pt x="475779" y="355852"/>
                </a:cubicBezTo>
                <a:cubicBezTo>
                  <a:pt x="453508" y="359333"/>
                  <a:pt x="424305" y="357005"/>
                  <a:pt x="401935" y="355852"/>
                </a:cubicBezTo>
                <a:cubicBezTo>
                  <a:pt x="402326" y="361680"/>
                  <a:pt x="401846" y="370259"/>
                  <a:pt x="401935" y="375638"/>
                </a:cubicBezTo>
                <a:cubicBezTo>
                  <a:pt x="434132" y="373256"/>
                  <a:pt x="493670" y="374375"/>
                  <a:pt x="505560" y="375638"/>
                </a:cubicBezTo>
                <a:cubicBezTo>
                  <a:pt x="513919" y="359340"/>
                  <a:pt x="501113" y="299106"/>
                  <a:pt x="505560" y="256954"/>
                </a:cubicBezTo>
                <a:cubicBezTo>
                  <a:pt x="498631" y="258485"/>
                  <a:pt x="491816" y="255775"/>
                  <a:pt x="488250" y="256954"/>
                </a:cubicBezTo>
                <a:close/>
              </a:path>
            </a:pathLst>
          </a:custGeom>
          <a:noFill/>
          <a:ln w="412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3619261640">
                  <a:custGeom>
                    <a:avLst/>
                    <a:gdLst>
                      <a:gd name="connsiteX0" fmla="*/ 769848 w 797140"/>
                      <a:gd name="connsiteY0" fmla="*/ 354458 h 518176"/>
                      <a:gd name="connsiteX1" fmla="*/ 769848 w 797140"/>
                      <a:gd name="connsiteY1" fmla="*/ 471341 h 518176"/>
                      <a:gd name="connsiteX2" fmla="*/ 769710 w 797140"/>
                      <a:gd name="connsiteY2" fmla="*/ 471476 h 518176"/>
                      <a:gd name="connsiteX3" fmla="*/ 769616 w 797140"/>
                      <a:gd name="connsiteY3" fmla="*/ 471437 h 518176"/>
                      <a:gd name="connsiteX4" fmla="*/ 523690 w 797140"/>
                      <a:gd name="connsiteY4" fmla="*/ 225497 h 518176"/>
                      <a:gd name="connsiteX5" fmla="*/ 451185 w 797140"/>
                      <a:gd name="connsiteY5" fmla="*/ 289459 h 518176"/>
                      <a:gd name="connsiteX6" fmla="*/ 387646 w 797140"/>
                      <a:gd name="connsiteY6" fmla="*/ 225893 h 518176"/>
                      <a:gd name="connsiteX7" fmla="*/ 286225 w 797140"/>
                      <a:gd name="connsiteY7" fmla="*/ 127296 h 518176"/>
                      <a:gd name="connsiteX8" fmla="*/ 213897 w 797140"/>
                      <a:gd name="connsiteY8" fmla="*/ 194533 h 518176"/>
                      <a:gd name="connsiteX9" fmla="*/ 19296 w 797140"/>
                      <a:gd name="connsiteY9" fmla="*/ 0 h 518176"/>
                      <a:gd name="connsiteX10" fmla="*/ 0 w 797140"/>
                      <a:gd name="connsiteY10" fmla="*/ 19296 h 518176"/>
                      <a:gd name="connsiteX11" fmla="*/ 213133 w 797140"/>
                      <a:gd name="connsiteY11" fmla="*/ 232443 h 518176"/>
                      <a:gd name="connsiteX12" fmla="*/ 285761 w 797140"/>
                      <a:gd name="connsiteY12" fmla="*/ 164947 h 518176"/>
                      <a:gd name="connsiteX13" fmla="*/ 368459 w 797140"/>
                      <a:gd name="connsiteY13" fmla="*/ 245285 h 518176"/>
                      <a:gd name="connsiteX14" fmla="*/ 450025 w 797140"/>
                      <a:gd name="connsiteY14" fmla="*/ 326851 h 518176"/>
                      <a:gd name="connsiteX15" fmla="*/ 522516 w 797140"/>
                      <a:gd name="connsiteY15" fmla="*/ 262875 h 518176"/>
                      <a:gd name="connsiteX16" fmla="*/ 750278 w 797140"/>
                      <a:gd name="connsiteY16" fmla="*/ 490651 h 518176"/>
                      <a:gd name="connsiteX17" fmla="*/ 750277 w 797140"/>
                      <a:gd name="connsiteY17" fmla="*/ 490844 h 518176"/>
                      <a:gd name="connsiteX18" fmla="*/ 750183 w 797140"/>
                      <a:gd name="connsiteY18" fmla="*/ 490883 h 518176"/>
                      <a:gd name="connsiteX19" fmla="*/ 633750 w 797140"/>
                      <a:gd name="connsiteY19" fmla="*/ 490883 h 518176"/>
                      <a:gd name="connsiteX20" fmla="*/ 633750 w 797140"/>
                      <a:gd name="connsiteY20" fmla="*/ 518176 h 518176"/>
                      <a:gd name="connsiteX21" fmla="*/ 797141 w 797140"/>
                      <a:gd name="connsiteY21" fmla="*/ 518176 h 518176"/>
                      <a:gd name="connsiteX22" fmla="*/ 797141 w 797140"/>
                      <a:gd name="connsiteY22" fmla="*/ 354458 h 518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797140" h="518176">
                        <a:moveTo>
                          <a:pt x="769848" y="354458"/>
                        </a:moveTo>
                        <a:lnTo>
                          <a:pt x="769848" y="471341"/>
                        </a:lnTo>
                        <a:cubicBezTo>
                          <a:pt x="769846" y="471416"/>
                          <a:pt x="769785" y="471476"/>
                          <a:pt x="769710" y="471476"/>
                        </a:cubicBezTo>
                        <a:cubicBezTo>
                          <a:pt x="769674" y="471475"/>
                          <a:pt x="769640" y="471461"/>
                          <a:pt x="769616" y="471437"/>
                        </a:cubicBezTo>
                        <a:lnTo>
                          <a:pt x="523690" y="225497"/>
                        </a:lnTo>
                        <a:lnTo>
                          <a:pt x="451185" y="289459"/>
                        </a:lnTo>
                        <a:lnTo>
                          <a:pt x="387646" y="225893"/>
                        </a:lnTo>
                        <a:lnTo>
                          <a:pt x="286225" y="127296"/>
                        </a:lnTo>
                        <a:lnTo>
                          <a:pt x="213897" y="194533"/>
                        </a:lnTo>
                        <a:lnTo>
                          <a:pt x="19296" y="0"/>
                        </a:lnTo>
                        <a:lnTo>
                          <a:pt x="0" y="19296"/>
                        </a:lnTo>
                        <a:lnTo>
                          <a:pt x="213133" y="232443"/>
                        </a:lnTo>
                        <a:lnTo>
                          <a:pt x="285761" y="164947"/>
                        </a:lnTo>
                        <a:lnTo>
                          <a:pt x="368459" y="245285"/>
                        </a:lnTo>
                        <a:lnTo>
                          <a:pt x="450025" y="326851"/>
                        </a:lnTo>
                        <a:lnTo>
                          <a:pt x="522516" y="262875"/>
                        </a:lnTo>
                        <a:lnTo>
                          <a:pt x="750278" y="490651"/>
                        </a:lnTo>
                        <a:cubicBezTo>
                          <a:pt x="750332" y="490704"/>
                          <a:pt x="750330" y="490792"/>
                          <a:pt x="750277" y="490844"/>
                        </a:cubicBezTo>
                        <a:cubicBezTo>
                          <a:pt x="750251" y="490868"/>
                          <a:pt x="750218" y="490883"/>
                          <a:pt x="750183" y="490883"/>
                        </a:cubicBezTo>
                        <a:lnTo>
                          <a:pt x="633750" y="490883"/>
                        </a:lnTo>
                        <a:lnTo>
                          <a:pt x="633750" y="518176"/>
                        </a:lnTo>
                        <a:lnTo>
                          <a:pt x="797141" y="518176"/>
                        </a:lnTo>
                        <a:lnTo>
                          <a:pt x="797141" y="354458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B3C9BCD-159A-BBF5-2F2C-9D9FBE57A84A}"/>
              </a:ext>
            </a:extLst>
          </p:cNvPr>
          <p:cNvSpPr/>
          <p:nvPr/>
        </p:nvSpPr>
        <p:spPr>
          <a:xfrm>
            <a:off x="4930514" y="4506131"/>
            <a:ext cx="588284" cy="672708"/>
          </a:xfrm>
          <a:custGeom>
            <a:avLst/>
            <a:gdLst>
              <a:gd name="connsiteX0" fmla="*/ 588284 w 588284"/>
              <a:gd name="connsiteY0" fmla="*/ 672708 h 672708"/>
              <a:gd name="connsiteX1" fmla="*/ 0 w 588284"/>
              <a:gd name="connsiteY1" fmla="*/ 672708 h 672708"/>
              <a:gd name="connsiteX2" fmla="*/ 0 w 588284"/>
              <a:gd name="connsiteY2" fmla="*/ 0 h 672708"/>
              <a:gd name="connsiteX3" fmla="*/ 17309 w 588284"/>
              <a:gd name="connsiteY3" fmla="*/ 0 h 672708"/>
              <a:gd name="connsiteX4" fmla="*/ 17309 w 588284"/>
              <a:gd name="connsiteY4" fmla="*/ 652922 h 672708"/>
              <a:gd name="connsiteX5" fmla="*/ 588284 w 588284"/>
              <a:gd name="connsiteY5" fmla="*/ 652922 h 672708"/>
              <a:gd name="connsiteX6" fmla="*/ 588284 w 588284"/>
              <a:gd name="connsiteY6" fmla="*/ 672708 h 67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284" h="672708" extrusionOk="0">
                <a:moveTo>
                  <a:pt x="588284" y="672708"/>
                </a:moveTo>
                <a:cubicBezTo>
                  <a:pt x="432298" y="650355"/>
                  <a:pt x="237869" y="641059"/>
                  <a:pt x="0" y="672708"/>
                </a:cubicBezTo>
                <a:cubicBezTo>
                  <a:pt x="-1415" y="486005"/>
                  <a:pt x="-40571" y="133762"/>
                  <a:pt x="0" y="0"/>
                </a:cubicBezTo>
                <a:cubicBezTo>
                  <a:pt x="6424" y="636"/>
                  <a:pt x="14284" y="728"/>
                  <a:pt x="17309" y="0"/>
                </a:cubicBezTo>
                <a:cubicBezTo>
                  <a:pt x="46175" y="264395"/>
                  <a:pt x="36593" y="405634"/>
                  <a:pt x="17309" y="652922"/>
                </a:cubicBezTo>
                <a:cubicBezTo>
                  <a:pt x="223869" y="638008"/>
                  <a:pt x="358496" y="654321"/>
                  <a:pt x="588284" y="652922"/>
                </a:cubicBezTo>
                <a:cubicBezTo>
                  <a:pt x="588492" y="657690"/>
                  <a:pt x="589509" y="669376"/>
                  <a:pt x="588284" y="672708"/>
                </a:cubicBezTo>
                <a:close/>
              </a:path>
            </a:pathLst>
          </a:custGeom>
          <a:noFill/>
          <a:ln w="412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805927001">
                  <a:custGeom>
                    <a:avLst/>
                    <a:gdLst>
                      <a:gd name="connsiteX0" fmla="*/ 927575 w 927575"/>
                      <a:gd name="connsiteY0" fmla="*/ 927971 h 927971"/>
                      <a:gd name="connsiteX1" fmla="*/ 0 w 927575"/>
                      <a:gd name="connsiteY1" fmla="*/ 927971 h 927971"/>
                      <a:gd name="connsiteX2" fmla="*/ 0 w 927575"/>
                      <a:gd name="connsiteY2" fmla="*/ 0 h 927971"/>
                      <a:gd name="connsiteX3" fmla="*/ 27293 w 927575"/>
                      <a:gd name="connsiteY3" fmla="*/ 0 h 927971"/>
                      <a:gd name="connsiteX4" fmla="*/ 27293 w 927575"/>
                      <a:gd name="connsiteY4" fmla="*/ 900678 h 927971"/>
                      <a:gd name="connsiteX5" fmla="*/ 927575 w 927575"/>
                      <a:gd name="connsiteY5" fmla="*/ 900678 h 927971"/>
                      <a:gd name="connsiteX6" fmla="*/ 927575 w 927575"/>
                      <a:gd name="connsiteY6" fmla="*/ 927971 h 92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7575" h="927971">
                        <a:moveTo>
                          <a:pt x="927575" y="927971"/>
                        </a:moveTo>
                        <a:lnTo>
                          <a:pt x="0" y="927971"/>
                        </a:lnTo>
                        <a:lnTo>
                          <a:pt x="0" y="0"/>
                        </a:lnTo>
                        <a:lnTo>
                          <a:pt x="27293" y="0"/>
                        </a:lnTo>
                        <a:lnTo>
                          <a:pt x="27293" y="900678"/>
                        </a:lnTo>
                        <a:lnTo>
                          <a:pt x="927575" y="900678"/>
                        </a:lnTo>
                        <a:lnTo>
                          <a:pt x="927575" y="927971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41" name="Graphic 39" descr="Dollar outline">
            <a:extLst>
              <a:ext uri="{FF2B5EF4-FFF2-40B4-BE49-F238E27FC236}">
                <a16:creationId xmlns:a16="http://schemas.microsoft.com/office/drawing/2014/main" id="{537D93F4-4E68-A1AD-EE8B-C07F194FBBD4}"/>
              </a:ext>
            </a:extLst>
          </p:cNvPr>
          <p:cNvSpPr/>
          <p:nvPr/>
        </p:nvSpPr>
        <p:spPr>
          <a:xfrm rot="21117388">
            <a:off x="5759445" y="4428264"/>
            <a:ext cx="217219" cy="593800"/>
          </a:xfrm>
          <a:custGeom>
            <a:avLst/>
            <a:gdLst>
              <a:gd name="connsiteX0" fmla="*/ 211257 w 217219"/>
              <a:gd name="connsiteY0" fmla="*/ 356651 h 593800"/>
              <a:gd name="connsiteX1" fmla="*/ 195224 w 217219"/>
              <a:gd name="connsiteY1" fmla="*/ 329439 h 593800"/>
              <a:gd name="connsiteX2" fmla="*/ 172178 w 217219"/>
              <a:gd name="connsiteY2" fmla="*/ 310361 h 593800"/>
              <a:gd name="connsiteX3" fmla="*/ 145054 w 217219"/>
              <a:gd name="connsiteY3" fmla="*/ 296641 h 593800"/>
              <a:gd name="connsiteX4" fmla="*/ 116058 w 217219"/>
              <a:gd name="connsiteY4" fmla="*/ 285593 h 593800"/>
              <a:gd name="connsiteX5" fmla="*/ 113798 w 217219"/>
              <a:gd name="connsiteY5" fmla="*/ 284765 h 593800"/>
              <a:gd name="connsiteX6" fmla="*/ 113798 w 217219"/>
              <a:gd name="connsiteY6" fmla="*/ 89943 h 593800"/>
              <a:gd name="connsiteX7" fmla="*/ 117767 w 217219"/>
              <a:gd name="connsiteY7" fmla="*/ 89763 h 593800"/>
              <a:gd name="connsiteX8" fmla="*/ 163310 w 217219"/>
              <a:gd name="connsiteY8" fmla="*/ 99223 h 593800"/>
              <a:gd name="connsiteX9" fmla="*/ 200419 w 217219"/>
              <a:gd name="connsiteY9" fmla="*/ 129466 h 593800"/>
              <a:gd name="connsiteX10" fmla="*/ 209137 w 217219"/>
              <a:gd name="connsiteY10" fmla="*/ 119910 h 593800"/>
              <a:gd name="connsiteX11" fmla="*/ 167992 w 217219"/>
              <a:gd name="connsiteY11" fmla="*/ 86490 h 593800"/>
              <a:gd name="connsiteX12" fmla="*/ 117767 w 217219"/>
              <a:gd name="connsiteY12" fmla="*/ 75953 h 593800"/>
              <a:gd name="connsiteX13" fmla="*/ 113798 w 217219"/>
              <a:gd name="connsiteY13" fmla="*/ 76133 h 593800"/>
              <a:gd name="connsiteX14" fmla="*/ 113798 w 217219"/>
              <a:gd name="connsiteY14" fmla="*/ 0 h 593800"/>
              <a:gd name="connsiteX15" fmla="*/ 101717 w 217219"/>
              <a:gd name="connsiteY15" fmla="*/ 0 h 593800"/>
              <a:gd name="connsiteX16" fmla="*/ 101717 w 217219"/>
              <a:gd name="connsiteY16" fmla="*/ 77065 h 593800"/>
              <a:gd name="connsiteX17" fmla="*/ 72720 w 217219"/>
              <a:gd name="connsiteY17" fmla="*/ 84923 h 593800"/>
              <a:gd name="connsiteX18" fmla="*/ 39284 w 217219"/>
              <a:gd name="connsiteY18" fmla="*/ 109145 h 593800"/>
              <a:gd name="connsiteX19" fmla="*/ 18557 w 217219"/>
              <a:gd name="connsiteY19" fmla="*/ 144360 h 593800"/>
              <a:gd name="connsiteX20" fmla="*/ 11483 w 217219"/>
              <a:gd name="connsiteY20" fmla="*/ 185914 h 593800"/>
              <a:gd name="connsiteX21" fmla="*/ 17361 w 217219"/>
              <a:gd name="connsiteY21" fmla="*/ 224740 h 593800"/>
              <a:gd name="connsiteX22" fmla="*/ 33303 w 217219"/>
              <a:gd name="connsiteY22" fmla="*/ 253333 h 593800"/>
              <a:gd name="connsiteX23" fmla="*/ 56349 w 217219"/>
              <a:gd name="connsiteY23" fmla="*/ 273399 h 593800"/>
              <a:gd name="connsiteX24" fmla="*/ 83534 w 217219"/>
              <a:gd name="connsiteY24" fmla="*/ 287602 h 593800"/>
              <a:gd name="connsiteX25" fmla="*/ 101710 w 217219"/>
              <a:gd name="connsiteY25" fmla="*/ 294859 h 593800"/>
              <a:gd name="connsiteX26" fmla="*/ 101710 w 217219"/>
              <a:gd name="connsiteY26" fmla="*/ 504022 h 593800"/>
              <a:gd name="connsiteX27" fmla="*/ 73167 w 217219"/>
              <a:gd name="connsiteY27" fmla="*/ 500466 h 593800"/>
              <a:gd name="connsiteX28" fmla="*/ 50121 w 217219"/>
              <a:gd name="connsiteY28" fmla="*/ 491269 h 593800"/>
              <a:gd name="connsiteX29" fmla="*/ 33164 w 217219"/>
              <a:gd name="connsiteY29" fmla="*/ 479448 h 593800"/>
              <a:gd name="connsiteX30" fmla="*/ 20926 w 217219"/>
              <a:gd name="connsiteY30" fmla="*/ 467385 h 593800"/>
              <a:gd name="connsiteX31" fmla="*/ 12794 w 217219"/>
              <a:gd name="connsiteY31" fmla="*/ 457953 h 593800"/>
              <a:gd name="connsiteX32" fmla="*/ 9224 w 217219"/>
              <a:gd name="connsiteY32" fmla="*/ 453609 h 593800"/>
              <a:gd name="connsiteX33" fmla="*/ 8747 w 217219"/>
              <a:gd name="connsiteY33" fmla="*/ 453043 h 593800"/>
              <a:gd name="connsiteX34" fmla="*/ 0 w 217219"/>
              <a:gd name="connsiteY34" fmla="*/ 462551 h 593800"/>
              <a:gd name="connsiteX35" fmla="*/ 495 w 217219"/>
              <a:gd name="connsiteY35" fmla="*/ 463145 h 593800"/>
              <a:gd name="connsiteX36" fmla="*/ 3902 w 217219"/>
              <a:gd name="connsiteY36" fmla="*/ 467288 h 593800"/>
              <a:gd name="connsiteX37" fmla="*/ 12486 w 217219"/>
              <a:gd name="connsiteY37" fmla="*/ 477252 h 593800"/>
              <a:gd name="connsiteX38" fmla="*/ 25704 w 217219"/>
              <a:gd name="connsiteY38" fmla="*/ 490323 h 593800"/>
              <a:gd name="connsiteX39" fmla="*/ 44836 w 217219"/>
              <a:gd name="connsiteY39" fmla="*/ 503698 h 593800"/>
              <a:gd name="connsiteX40" fmla="*/ 70322 w 217219"/>
              <a:gd name="connsiteY40" fmla="*/ 513896 h 593800"/>
              <a:gd name="connsiteX41" fmla="*/ 101735 w 217219"/>
              <a:gd name="connsiteY41" fmla="*/ 517846 h 593800"/>
              <a:gd name="connsiteX42" fmla="*/ 101735 w 217219"/>
              <a:gd name="connsiteY42" fmla="*/ 593800 h 593800"/>
              <a:gd name="connsiteX43" fmla="*/ 113817 w 217219"/>
              <a:gd name="connsiteY43" fmla="*/ 593800 h 593800"/>
              <a:gd name="connsiteX44" fmla="*/ 113817 w 217219"/>
              <a:gd name="connsiteY44" fmla="*/ 517349 h 593800"/>
              <a:gd name="connsiteX45" fmla="*/ 150980 w 217219"/>
              <a:gd name="connsiteY45" fmla="*/ 507951 h 593800"/>
              <a:gd name="connsiteX46" fmla="*/ 186918 w 217219"/>
              <a:gd name="connsiteY46" fmla="*/ 481133 h 593800"/>
              <a:gd name="connsiteX47" fmla="*/ 209487 w 217219"/>
              <a:gd name="connsiteY47" fmla="*/ 441637 h 593800"/>
              <a:gd name="connsiteX48" fmla="*/ 217201 w 217219"/>
              <a:gd name="connsiteY48" fmla="*/ 393931 h 593800"/>
              <a:gd name="connsiteX49" fmla="*/ 211257 w 217219"/>
              <a:gd name="connsiteY49" fmla="*/ 356651 h 593800"/>
              <a:gd name="connsiteX50" fmla="*/ 87804 w 217219"/>
              <a:gd name="connsiteY50" fmla="*/ 274683 h 593800"/>
              <a:gd name="connsiteX51" fmla="*/ 62191 w 217219"/>
              <a:gd name="connsiteY51" fmla="*/ 261295 h 593800"/>
              <a:gd name="connsiteX52" fmla="*/ 42026 w 217219"/>
              <a:gd name="connsiteY52" fmla="*/ 243763 h 593800"/>
              <a:gd name="connsiteX53" fmla="*/ 28537 w 217219"/>
              <a:gd name="connsiteY53" fmla="*/ 219596 h 593800"/>
              <a:gd name="connsiteX54" fmla="*/ 23547 w 217219"/>
              <a:gd name="connsiteY54" fmla="*/ 185962 h 593800"/>
              <a:gd name="connsiteX55" fmla="*/ 29727 w 217219"/>
              <a:gd name="connsiteY55" fmla="*/ 149608 h 593800"/>
              <a:gd name="connsiteX56" fmla="*/ 47723 w 217219"/>
              <a:gd name="connsiteY56" fmla="*/ 119047 h 593800"/>
              <a:gd name="connsiteX57" fmla="*/ 77166 w 217219"/>
              <a:gd name="connsiteY57" fmla="*/ 97787 h 593800"/>
              <a:gd name="connsiteX58" fmla="*/ 101717 w 217219"/>
              <a:gd name="connsiteY58" fmla="*/ 90999 h 593800"/>
              <a:gd name="connsiteX59" fmla="*/ 101717 w 217219"/>
              <a:gd name="connsiteY59" fmla="*/ 280366 h 593800"/>
              <a:gd name="connsiteX60" fmla="*/ 87804 w 217219"/>
              <a:gd name="connsiteY60" fmla="*/ 274683 h 593800"/>
              <a:gd name="connsiteX61" fmla="*/ 198226 w 217219"/>
              <a:gd name="connsiteY61" fmla="*/ 436582 h 593800"/>
              <a:gd name="connsiteX62" fmla="*/ 178376 w 217219"/>
              <a:gd name="connsiteY62" fmla="*/ 471369 h 593800"/>
              <a:gd name="connsiteX63" fmla="*/ 146359 w 217219"/>
              <a:gd name="connsiteY63" fmla="*/ 495177 h 593800"/>
              <a:gd name="connsiteX64" fmla="*/ 113780 w 217219"/>
              <a:gd name="connsiteY64" fmla="*/ 503546 h 593800"/>
              <a:gd name="connsiteX65" fmla="*/ 113780 w 217219"/>
              <a:gd name="connsiteY65" fmla="*/ 299258 h 593800"/>
              <a:gd name="connsiteX66" fmla="*/ 140868 w 217219"/>
              <a:gd name="connsiteY66" fmla="*/ 309615 h 593800"/>
              <a:gd name="connsiteX67" fmla="*/ 166530 w 217219"/>
              <a:gd name="connsiteY67" fmla="*/ 322589 h 593800"/>
              <a:gd name="connsiteX68" fmla="*/ 186725 w 217219"/>
              <a:gd name="connsiteY68" fmla="*/ 339285 h 593800"/>
              <a:gd name="connsiteX69" fmla="*/ 200129 w 217219"/>
              <a:gd name="connsiteY69" fmla="*/ 362071 h 593800"/>
              <a:gd name="connsiteX70" fmla="*/ 205083 w 217219"/>
              <a:gd name="connsiteY70" fmla="*/ 393931 h 593800"/>
              <a:gd name="connsiteX71" fmla="*/ 198226 w 217219"/>
              <a:gd name="connsiteY71" fmla="*/ 436582 h 5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17219" h="593800" extrusionOk="0">
                <a:moveTo>
                  <a:pt x="211257" y="356651"/>
                </a:moveTo>
                <a:cubicBezTo>
                  <a:pt x="208109" y="347082"/>
                  <a:pt x="201970" y="337511"/>
                  <a:pt x="195224" y="329439"/>
                </a:cubicBezTo>
                <a:cubicBezTo>
                  <a:pt x="190074" y="323957"/>
                  <a:pt x="179116" y="316638"/>
                  <a:pt x="172178" y="310361"/>
                </a:cubicBezTo>
                <a:cubicBezTo>
                  <a:pt x="161622" y="304059"/>
                  <a:pt x="156162" y="299827"/>
                  <a:pt x="145054" y="296641"/>
                </a:cubicBezTo>
                <a:cubicBezTo>
                  <a:pt x="137291" y="293983"/>
                  <a:pt x="125562" y="287829"/>
                  <a:pt x="116058" y="285593"/>
                </a:cubicBezTo>
                <a:cubicBezTo>
                  <a:pt x="115066" y="285340"/>
                  <a:pt x="114338" y="285137"/>
                  <a:pt x="113798" y="284765"/>
                </a:cubicBezTo>
                <a:cubicBezTo>
                  <a:pt x="110634" y="219819"/>
                  <a:pt x="127772" y="166790"/>
                  <a:pt x="113798" y="89943"/>
                </a:cubicBezTo>
                <a:cubicBezTo>
                  <a:pt x="115106" y="89917"/>
                  <a:pt x="116520" y="89636"/>
                  <a:pt x="117767" y="89763"/>
                </a:cubicBezTo>
                <a:cubicBezTo>
                  <a:pt x="129923" y="91108"/>
                  <a:pt x="147946" y="94915"/>
                  <a:pt x="163310" y="99223"/>
                </a:cubicBezTo>
                <a:cubicBezTo>
                  <a:pt x="180110" y="102363"/>
                  <a:pt x="189532" y="115595"/>
                  <a:pt x="200419" y="129466"/>
                </a:cubicBezTo>
                <a:cubicBezTo>
                  <a:pt x="202602" y="126125"/>
                  <a:pt x="208193" y="122935"/>
                  <a:pt x="209137" y="119910"/>
                </a:cubicBezTo>
                <a:cubicBezTo>
                  <a:pt x="197369" y="106385"/>
                  <a:pt x="187690" y="95713"/>
                  <a:pt x="167992" y="86490"/>
                </a:cubicBezTo>
                <a:cubicBezTo>
                  <a:pt x="150040" y="79518"/>
                  <a:pt x="135930" y="75131"/>
                  <a:pt x="117767" y="75953"/>
                </a:cubicBezTo>
                <a:cubicBezTo>
                  <a:pt x="116478" y="75984"/>
                  <a:pt x="115394" y="75829"/>
                  <a:pt x="113798" y="76133"/>
                </a:cubicBezTo>
                <a:cubicBezTo>
                  <a:pt x="105512" y="58207"/>
                  <a:pt x="122205" y="22954"/>
                  <a:pt x="113798" y="0"/>
                </a:cubicBezTo>
                <a:cubicBezTo>
                  <a:pt x="109142" y="641"/>
                  <a:pt x="104292" y="-1054"/>
                  <a:pt x="101717" y="0"/>
                </a:cubicBezTo>
                <a:cubicBezTo>
                  <a:pt x="104703" y="17474"/>
                  <a:pt x="95917" y="42839"/>
                  <a:pt x="101717" y="77065"/>
                </a:cubicBezTo>
                <a:cubicBezTo>
                  <a:pt x="94329" y="76831"/>
                  <a:pt x="83774" y="79087"/>
                  <a:pt x="72720" y="84923"/>
                </a:cubicBezTo>
                <a:cubicBezTo>
                  <a:pt x="62728" y="90800"/>
                  <a:pt x="48542" y="98523"/>
                  <a:pt x="39284" y="109145"/>
                </a:cubicBezTo>
                <a:cubicBezTo>
                  <a:pt x="31306" y="117517"/>
                  <a:pt x="23365" y="130143"/>
                  <a:pt x="18557" y="144360"/>
                </a:cubicBezTo>
                <a:cubicBezTo>
                  <a:pt x="14702" y="156943"/>
                  <a:pt x="11529" y="168807"/>
                  <a:pt x="11483" y="185914"/>
                </a:cubicBezTo>
                <a:cubicBezTo>
                  <a:pt x="10503" y="199907"/>
                  <a:pt x="15175" y="210795"/>
                  <a:pt x="17361" y="224740"/>
                </a:cubicBezTo>
                <a:cubicBezTo>
                  <a:pt x="21719" y="236856"/>
                  <a:pt x="25460" y="244801"/>
                  <a:pt x="33303" y="253333"/>
                </a:cubicBezTo>
                <a:cubicBezTo>
                  <a:pt x="39795" y="258356"/>
                  <a:pt x="49344" y="269836"/>
                  <a:pt x="56349" y="273399"/>
                </a:cubicBezTo>
                <a:cubicBezTo>
                  <a:pt x="64908" y="278745"/>
                  <a:pt x="73971" y="283372"/>
                  <a:pt x="83534" y="287602"/>
                </a:cubicBezTo>
                <a:cubicBezTo>
                  <a:pt x="89124" y="290140"/>
                  <a:pt x="96775" y="292658"/>
                  <a:pt x="101710" y="294859"/>
                </a:cubicBezTo>
                <a:cubicBezTo>
                  <a:pt x="113594" y="385607"/>
                  <a:pt x="86422" y="438059"/>
                  <a:pt x="101710" y="504022"/>
                </a:cubicBezTo>
                <a:cubicBezTo>
                  <a:pt x="93501" y="503604"/>
                  <a:pt x="81689" y="502494"/>
                  <a:pt x="73167" y="500466"/>
                </a:cubicBezTo>
                <a:cubicBezTo>
                  <a:pt x="64014" y="500120"/>
                  <a:pt x="55743" y="494783"/>
                  <a:pt x="50121" y="491269"/>
                </a:cubicBezTo>
                <a:cubicBezTo>
                  <a:pt x="42344" y="487501"/>
                  <a:pt x="37520" y="483208"/>
                  <a:pt x="33164" y="479448"/>
                </a:cubicBezTo>
                <a:cubicBezTo>
                  <a:pt x="28695" y="475504"/>
                  <a:pt x="25030" y="471300"/>
                  <a:pt x="20926" y="467385"/>
                </a:cubicBezTo>
                <a:cubicBezTo>
                  <a:pt x="17519" y="463868"/>
                  <a:pt x="14720" y="460340"/>
                  <a:pt x="12794" y="457953"/>
                </a:cubicBezTo>
                <a:cubicBezTo>
                  <a:pt x="11126" y="456175"/>
                  <a:pt x="9989" y="454154"/>
                  <a:pt x="9224" y="453609"/>
                </a:cubicBezTo>
                <a:cubicBezTo>
                  <a:pt x="9025" y="453416"/>
                  <a:pt x="8940" y="453250"/>
                  <a:pt x="8747" y="453043"/>
                </a:cubicBezTo>
                <a:cubicBezTo>
                  <a:pt x="5254" y="457837"/>
                  <a:pt x="3730" y="457989"/>
                  <a:pt x="0" y="462551"/>
                </a:cubicBezTo>
                <a:cubicBezTo>
                  <a:pt x="188" y="462716"/>
                  <a:pt x="350" y="463006"/>
                  <a:pt x="495" y="463145"/>
                </a:cubicBezTo>
                <a:cubicBezTo>
                  <a:pt x="1030" y="463867"/>
                  <a:pt x="2152" y="464972"/>
                  <a:pt x="3902" y="467288"/>
                </a:cubicBezTo>
                <a:cubicBezTo>
                  <a:pt x="6294" y="471103"/>
                  <a:pt x="9058" y="473455"/>
                  <a:pt x="12486" y="477252"/>
                </a:cubicBezTo>
                <a:cubicBezTo>
                  <a:pt x="18197" y="481276"/>
                  <a:pt x="19843" y="485507"/>
                  <a:pt x="25704" y="490323"/>
                </a:cubicBezTo>
                <a:cubicBezTo>
                  <a:pt x="33333" y="494015"/>
                  <a:pt x="37981" y="500190"/>
                  <a:pt x="44836" y="503698"/>
                </a:cubicBezTo>
                <a:cubicBezTo>
                  <a:pt x="51988" y="510346"/>
                  <a:pt x="61633" y="511360"/>
                  <a:pt x="70322" y="513896"/>
                </a:cubicBezTo>
                <a:cubicBezTo>
                  <a:pt x="80572" y="515346"/>
                  <a:pt x="90132" y="517112"/>
                  <a:pt x="101735" y="517846"/>
                </a:cubicBezTo>
                <a:cubicBezTo>
                  <a:pt x="105960" y="554210"/>
                  <a:pt x="100039" y="572598"/>
                  <a:pt x="101735" y="593800"/>
                </a:cubicBezTo>
                <a:cubicBezTo>
                  <a:pt x="104866" y="592591"/>
                  <a:pt x="108336" y="594628"/>
                  <a:pt x="113817" y="593800"/>
                </a:cubicBezTo>
                <a:cubicBezTo>
                  <a:pt x="108888" y="571601"/>
                  <a:pt x="117131" y="552491"/>
                  <a:pt x="113817" y="517349"/>
                </a:cubicBezTo>
                <a:cubicBezTo>
                  <a:pt x="129784" y="517459"/>
                  <a:pt x="140655" y="514311"/>
                  <a:pt x="150980" y="507951"/>
                </a:cubicBezTo>
                <a:cubicBezTo>
                  <a:pt x="162883" y="498722"/>
                  <a:pt x="178385" y="493517"/>
                  <a:pt x="186918" y="481133"/>
                </a:cubicBezTo>
                <a:cubicBezTo>
                  <a:pt x="198408" y="469730"/>
                  <a:pt x="205892" y="457947"/>
                  <a:pt x="209487" y="441637"/>
                </a:cubicBezTo>
                <a:cubicBezTo>
                  <a:pt x="213676" y="429195"/>
                  <a:pt x="219953" y="409704"/>
                  <a:pt x="217201" y="393931"/>
                </a:cubicBezTo>
                <a:cubicBezTo>
                  <a:pt x="219364" y="378974"/>
                  <a:pt x="216378" y="367954"/>
                  <a:pt x="211257" y="356651"/>
                </a:cubicBezTo>
                <a:close/>
                <a:moveTo>
                  <a:pt x="87804" y="274683"/>
                </a:moveTo>
                <a:cubicBezTo>
                  <a:pt x="78434" y="272573"/>
                  <a:pt x="72776" y="265913"/>
                  <a:pt x="62191" y="261295"/>
                </a:cubicBezTo>
                <a:cubicBezTo>
                  <a:pt x="55297" y="256566"/>
                  <a:pt x="47815" y="250526"/>
                  <a:pt x="42026" y="243763"/>
                </a:cubicBezTo>
                <a:cubicBezTo>
                  <a:pt x="35522" y="235102"/>
                  <a:pt x="31142" y="227007"/>
                  <a:pt x="28537" y="219596"/>
                </a:cubicBezTo>
                <a:cubicBezTo>
                  <a:pt x="25717" y="208474"/>
                  <a:pt x="23793" y="197995"/>
                  <a:pt x="23547" y="185962"/>
                </a:cubicBezTo>
                <a:cubicBezTo>
                  <a:pt x="23205" y="171853"/>
                  <a:pt x="24984" y="161164"/>
                  <a:pt x="29727" y="149608"/>
                </a:cubicBezTo>
                <a:cubicBezTo>
                  <a:pt x="34124" y="136014"/>
                  <a:pt x="37990" y="124837"/>
                  <a:pt x="47723" y="119047"/>
                </a:cubicBezTo>
                <a:cubicBezTo>
                  <a:pt x="55875" y="107310"/>
                  <a:pt x="68243" y="100500"/>
                  <a:pt x="77166" y="97787"/>
                </a:cubicBezTo>
                <a:cubicBezTo>
                  <a:pt x="84869" y="92742"/>
                  <a:pt x="93550" y="91755"/>
                  <a:pt x="101717" y="90999"/>
                </a:cubicBezTo>
                <a:cubicBezTo>
                  <a:pt x="106902" y="140580"/>
                  <a:pt x="96184" y="228877"/>
                  <a:pt x="101717" y="280366"/>
                </a:cubicBezTo>
                <a:cubicBezTo>
                  <a:pt x="97224" y="278762"/>
                  <a:pt x="92165" y="276453"/>
                  <a:pt x="87804" y="274683"/>
                </a:cubicBezTo>
                <a:close/>
                <a:moveTo>
                  <a:pt x="198226" y="436582"/>
                </a:moveTo>
                <a:cubicBezTo>
                  <a:pt x="191750" y="448440"/>
                  <a:pt x="185725" y="461719"/>
                  <a:pt x="178376" y="471369"/>
                </a:cubicBezTo>
                <a:cubicBezTo>
                  <a:pt x="170549" y="478798"/>
                  <a:pt x="158179" y="487642"/>
                  <a:pt x="146359" y="495177"/>
                </a:cubicBezTo>
                <a:cubicBezTo>
                  <a:pt x="135528" y="497425"/>
                  <a:pt x="127366" y="500753"/>
                  <a:pt x="113780" y="503546"/>
                </a:cubicBezTo>
                <a:cubicBezTo>
                  <a:pt x="102868" y="431383"/>
                  <a:pt x="117936" y="396751"/>
                  <a:pt x="113780" y="299258"/>
                </a:cubicBezTo>
                <a:cubicBezTo>
                  <a:pt x="121656" y="302975"/>
                  <a:pt x="131549" y="305563"/>
                  <a:pt x="140868" y="309615"/>
                </a:cubicBezTo>
                <a:cubicBezTo>
                  <a:pt x="149865" y="314878"/>
                  <a:pt x="157308" y="315207"/>
                  <a:pt x="166530" y="322589"/>
                </a:cubicBezTo>
                <a:cubicBezTo>
                  <a:pt x="174823" y="327658"/>
                  <a:pt x="182359" y="333167"/>
                  <a:pt x="186725" y="339285"/>
                </a:cubicBezTo>
                <a:cubicBezTo>
                  <a:pt x="192245" y="345775"/>
                  <a:pt x="197791" y="353942"/>
                  <a:pt x="200129" y="362071"/>
                </a:cubicBezTo>
                <a:cubicBezTo>
                  <a:pt x="203215" y="372939"/>
                  <a:pt x="208010" y="383348"/>
                  <a:pt x="205083" y="393931"/>
                </a:cubicBezTo>
                <a:cubicBezTo>
                  <a:pt x="204720" y="411334"/>
                  <a:pt x="201977" y="422113"/>
                  <a:pt x="198226" y="436582"/>
                </a:cubicBezTo>
                <a:close/>
              </a:path>
            </a:pathLst>
          </a:custGeom>
          <a:noFill/>
          <a:ln w="412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039139900">
                  <a:custGeom>
                    <a:avLst/>
                    <a:gdLst>
                      <a:gd name="connsiteX0" fmla="*/ 333099 w 342499"/>
                      <a:gd name="connsiteY0" fmla="*/ 491985 h 819121"/>
                      <a:gd name="connsiteX1" fmla="*/ 307819 w 342499"/>
                      <a:gd name="connsiteY1" fmla="*/ 454447 h 819121"/>
                      <a:gd name="connsiteX2" fmla="*/ 271482 w 342499"/>
                      <a:gd name="connsiteY2" fmla="*/ 428130 h 819121"/>
                      <a:gd name="connsiteX3" fmla="*/ 228714 w 342499"/>
                      <a:gd name="connsiteY3" fmla="*/ 409204 h 819121"/>
                      <a:gd name="connsiteX4" fmla="*/ 182994 w 342499"/>
                      <a:gd name="connsiteY4" fmla="*/ 393964 h 819121"/>
                      <a:gd name="connsiteX5" fmla="*/ 179432 w 342499"/>
                      <a:gd name="connsiteY5" fmla="*/ 392821 h 819121"/>
                      <a:gd name="connsiteX6" fmla="*/ 179432 w 342499"/>
                      <a:gd name="connsiteY6" fmla="*/ 124073 h 819121"/>
                      <a:gd name="connsiteX7" fmla="*/ 185690 w 342499"/>
                      <a:gd name="connsiteY7" fmla="*/ 123825 h 819121"/>
                      <a:gd name="connsiteX8" fmla="*/ 257499 w 342499"/>
                      <a:gd name="connsiteY8" fmla="*/ 136874 h 819121"/>
                      <a:gd name="connsiteX9" fmla="*/ 316011 w 342499"/>
                      <a:gd name="connsiteY9" fmla="*/ 178594 h 819121"/>
                      <a:gd name="connsiteX10" fmla="*/ 329756 w 342499"/>
                      <a:gd name="connsiteY10" fmla="*/ 165411 h 819121"/>
                      <a:gd name="connsiteX11" fmla="*/ 264881 w 342499"/>
                      <a:gd name="connsiteY11" fmla="*/ 119310 h 819121"/>
                      <a:gd name="connsiteX12" fmla="*/ 185690 w 342499"/>
                      <a:gd name="connsiteY12" fmla="*/ 104775 h 819121"/>
                      <a:gd name="connsiteX13" fmla="*/ 179432 w 342499"/>
                      <a:gd name="connsiteY13" fmla="*/ 105023 h 819121"/>
                      <a:gd name="connsiteX14" fmla="*/ 179432 w 342499"/>
                      <a:gd name="connsiteY14" fmla="*/ 0 h 819121"/>
                      <a:gd name="connsiteX15" fmla="*/ 160382 w 342499"/>
                      <a:gd name="connsiteY15" fmla="*/ 0 h 819121"/>
                      <a:gd name="connsiteX16" fmla="*/ 160382 w 342499"/>
                      <a:gd name="connsiteY16" fmla="*/ 106309 h 819121"/>
                      <a:gd name="connsiteX17" fmla="*/ 114662 w 342499"/>
                      <a:gd name="connsiteY17" fmla="*/ 117148 h 819121"/>
                      <a:gd name="connsiteX18" fmla="*/ 61941 w 342499"/>
                      <a:gd name="connsiteY18" fmla="*/ 150562 h 819121"/>
                      <a:gd name="connsiteX19" fmla="*/ 29261 w 342499"/>
                      <a:gd name="connsiteY19" fmla="*/ 199139 h 819121"/>
                      <a:gd name="connsiteX20" fmla="*/ 18107 w 342499"/>
                      <a:gd name="connsiteY20" fmla="*/ 256461 h 819121"/>
                      <a:gd name="connsiteX21" fmla="*/ 27375 w 342499"/>
                      <a:gd name="connsiteY21" fmla="*/ 310020 h 819121"/>
                      <a:gd name="connsiteX22" fmla="*/ 52511 w 342499"/>
                      <a:gd name="connsiteY22" fmla="*/ 349463 h 819121"/>
                      <a:gd name="connsiteX23" fmla="*/ 88849 w 342499"/>
                      <a:gd name="connsiteY23" fmla="*/ 377142 h 819121"/>
                      <a:gd name="connsiteX24" fmla="*/ 131712 w 342499"/>
                      <a:gd name="connsiteY24" fmla="*/ 396735 h 819121"/>
                      <a:gd name="connsiteX25" fmla="*/ 160372 w 342499"/>
                      <a:gd name="connsiteY25" fmla="*/ 406746 h 819121"/>
                      <a:gd name="connsiteX26" fmla="*/ 160372 w 342499"/>
                      <a:gd name="connsiteY26" fmla="*/ 695277 h 819121"/>
                      <a:gd name="connsiteX27" fmla="*/ 115367 w 342499"/>
                      <a:gd name="connsiteY27" fmla="*/ 690372 h 819121"/>
                      <a:gd name="connsiteX28" fmla="*/ 79029 w 342499"/>
                      <a:gd name="connsiteY28" fmla="*/ 677685 h 819121"/>
                      <a:gd name="connsiteX29" fmla="*/ 52292 w 342499"/>
                      <a:gd name="connsiteY29" fmla="*/ 661378 h 819121"/>
                      <a:gd name="connsiteX30" fmla="*/ 32995 w 342499"/>
                      <a:gd name="connsiteY30" fmla="*/ 644738 h 819121"/>
                      <a:gd name="connsiteX31" fmla="*/ 20174 w 342499"/>
                      <a:gd name="connsiteY31" fmla="*/ 631727 h 819121"/>
                      <a:gd name="connsiteX32" fmla="*/ 14545 w 342499"/>
                      <a:gd name="connsiteY32" fmla="*/ 625735 h 819121"/>
                      <a:gd name="connsiteX33" fmla="*/ 13792 w 342499"/>
                      <a:gd name="connsiteY33" fmla="*/ 624954 h 819121"/>
                      <a:gd name="connsiteX34" fmla="*/ 0 w 342499"/>
                      <a:gd name="connsiteY34" fmla="*/ 638070 h 819121"/>
                      <a:gd name="connsiteX35" fmla="*/ 781 w 342499"/>
                      <a:gd name="connsiteY35" fmla="*/ 638889 h 819121"/>
                      <a:gd name="connsiteX36" fmla="*/ 6153 w 342499"/>
                      <a:gd name="connsiteY36" fmla="*/ 644604 h 819121"/>
                      <a:gd name="connsiteX37" fmla="*/ 19688 w 342499"/>
                      <a:gd name="connsiteY37" fmla="*/ 658349 h 819121"/>
                      <a:gd name="connsiteX38" fmla="*/ 40529 w 342499"/>
                      <a:gd name="connsiteY38" fmla="*/ 676380 h 819121"/>
                      <a:gd name="connsiteX39" fmla="*/ 70695 w 342499"/>
                      <a:gd name="connsiteY39" fmla="*/ 694830 h 819121"/>
                      <a:gd name="connsiteX40" fmla="*/ 110881 w 342499"/>
                      <a:gd name="connsiteY40" fmla="*/ 708898 h 819121"/>
                      <a:gd name="connsiteX41" fmla="*/ 160411 w 342499"/>
                      <a:gd name="connsiteY41" fmla="*/ 714346 h 819121"/>
                      <a:gd name="connsiteX42" fmla="*/ 160411 w 342499"/>
                      <a:gd name="connsiteY42" fmla="*/ 819121 h 819121"/>
                      <a:gd name="connsiteX43" fmla="*/ 179461 w 342499"/>
                      <a:gd name="connsiteY43" fmla="*/ 819121 h 819121"/>
                      <a:gd name="connsiteX44" fmla="*/ 179461 w 342499"/>
                      <a:gd name="connsiteY44" fmla="*/ 713661 h 819121"/>
                      <a:gd name="connsiteX45" fmla="*/ 238058 w 342499"/>
                      <a:gd name="connsiteY45" fmla="*/ 700697 h 819121"/>
                      <a:gd name="connsiteX46" fmla="*/ 294723 w 342499"/>
                      <a:gd name="connsiteY46" fmla="*/ 663702 h 819121"/>
                      <a:gd name="connsiteX47" fmla="*/ 330308 w 342499"/>
                      <a:gd name="connsiteY47" fmla="*/ 609219 h 819121"/>
                      <a:gd name="connsiteX48" fmla="*/ 342471 w 342499"/>
                      <a:gd name="connsiteY48" fmla="*/ 543411 h 819121"/>
                      <a:gd name="connsiteX49" fmla="*/ 333099 w 342499"/>
                      <a:gd name="connsiteY49" fmla="*/ 491985 h 819121"/>
                      <a:gd name="connsiteX50" fmla="*/ 138446 w 342499"/>
                      <a:gd name="connsiteY50" fmla="*/ 378914 h 819121"/>
                      <a:gd name="connsiteX51" fmla="*/ 98060 w 342499"/>
                      <a:gd name="connsiteY51" fmla="*/ 360445 h 819121"/>
                      <a:gd name="connsiteX52" fmla="*/ 66265 w 342499"/>
                      <a:gd name="connsiteY52" fmla="*/ 336261 h 819121"/>
                      <a:gd name="connsiteX53" fmla="*/ 44996 w 342499"/>
                      <a:gd name="connsiteY53" fmla="*/ 302924 h 819121"/>
                      <a:gd name="connsiteX54" fmla="*/ 37128 w 342499"/>
                      <a:gd name="connsiteY54" fmla="*/ 256527 h 819121"/>
                      <a:gd name="connsiteX55" fmla="*/ 46873 w 342499"/>
                      <a:gd name="connsiteY55" fmla="*/ 206378 h 819121"/>
                      <a:gd name="connsiteX56" fmla="*/ 75248 w 342499"/>
                      <a:gd name="connsiteY56" fmla="*/ 164221 h 819121"/>
                      <a:gd name="connsiteX57" fmla="*/ 121672 w 342499"/>
                      <a:gd name="connsiteY57" fmla="*/ 134893 h 819121"/>
                      <a:gd name="connsiteX58" fmla="*/ 160382 w 342499"/>
                      <a:gd name="connsiteY58" fmla="*/ 125530 h 819121"/>
                      <a:gd name="connsiteX59" fmla="*/ 160382 w 342499"/>
                      <a:gd name="connsiteY59" fmla="*/ 386753 h 819121"/>
                      <a:gd name="connsiteX60" fmla="*/ 138446 w 342499"/>
                      <a:gd name="connsiteY60" fmla="*/ 378914 h 819121"/>
                      <a:gd name="connsiteX61" fmla="*/ 312553 w 342499"/>
                      <a:gd name="connsiteY61" fmla="*/ 602247 h 819121"/>
                      <a:gd name="connsiteX62" fmla="*/ 281254 w 342499"/>
                      <a:gd name="connsiteY62" fmla="*/ 650234 h 819121"/>
                      <a:gd name="connsiteX63" fmla="*/ 230772 w 342499"/>
                      <a:gd name="connsiteY63" fmla="*/ 683076 h 819121"/>
                      <a:gd name="connsiteX64" fmla="*/ 179403 w 342499"/>
                      <a:gd name="connsiteY64" fmla="*/ 694620 h 819121"/>
                      <a:gd name="connsiteX65" fmla="*/ 179403 w 342499"/>
                      <a:gd name="connsiteY65" fmla="*/ 412814 h 819121"/>
                      <a:gd name="connsiteX66" fmla="*/ 222113 w 342499"/>
                      <a:gd name="connsiteY66" fmla="*/ 427101 h 819121"/>
                      <a:gd name="connsiteX67" fmla="*/ 262576 w 342499"/>
                      <a:gd name="connsiteY67" fmla="*/ 444998 h 819121"/>
                      <a:gd name="connsiteX68" fmla="*/ 294418 w 342499"/>
                      <a:gd name="connsiteY68" fmla="*/ 468030 h 819121"/>
                      <a:gd name="connsiteX69" fmla="*/ 315554 w 342499"/>
                      <a:gd name="connsiteY69" fmla="*/ 499462 h 819121"/>
                      <a:gd name="connsiteX70" fmla="*/ 323364 w 342499"/>
                      <a:gd name="connsiteY70" fmla="*/ 543411 h 819121"/>
                      <a:gd name="connsiteX71" fmla="*/ 312553 w 342499"/>
                      <a:gd name="connsiteY71" fmla="*/ 602247 h 81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342499" h="819121">
                        <a:moveTo>
                          <a:pt x="333099" y="491985"/>
                        </a:moveTo>
                        <a:cubicBezTo>
                          <a:pt x="327207" y="477941"/>
                          <a:pt x="318618" y="465188"/>
                          <a:pt x="307819" y="454447"/>
                        </a:cubicBezTo>
                        <a:cubicBezTo>
                          <a:pt x="297061" y="443942"/>
                          <a:pt x="284817" y="435074"/>
                          <a:pt x="271482" y="428130"/>
                        </a:cubicBezTo>
                        <a:cubicBezTo>
                          <a:pt x="257660" y="420883"/>
                          <a:pt x="243372" y="414561"/>
                          <a:pt x="228714" y="409204"/>
                        </a:cubicBezTo>
                        <a:cubicBezTo>
                          <a:pt x="213817" y="403727"/>
                          <a:pt x="198434" y="398602"/>
                          <a:pt x="182994" y="393964"/>
                        </a:cubicBezTo>
                        <a:cubicBezTo>
                          <a:pt x="181794" y="393602"/>
                          <a:pt x="180623" y="393192"/>
                          <a:pt x="179432" y="392821"/>
                        </a:cubicBezTo>
                        <a:lnTo>
                          <a:pt x="179432" y="124073"/>
                        </a:lnTo>
                        <a:cubicBezTo>
                          <a:pt x="181537" y="124016"/>
                          <a:pt x="183547" y="123825"/>
                          <a:pt x="185690" y="123825"/>
                        </a:cubicBezTo>
                        <a:cubicBezTo>
                          <a:pt x="210255" y="123365"/>
                          <a:pt x="234666" y="127801"/>
                          <a:pt x="257499" y="136874"/>
                        </a:cubicBezTo>
                        <a:cubicBezTo>
                          <a:pt x="279648" y="146637"/>
                          <a:pt x="299562" y="160836"/>
                          <a:pt x="316011" y="178594"/>
                        </a:cubicBezTo>
                        <a:lnTo>
                          <a:pt x="329756" y="165411"/>
                        </a:lnTo>
                        <a:cubicBezTo>
                          <a:pt x="311514" y="145766"/>
                          <a:pt x="289433" y="130074"/>
                          <a:pt x="264881" y="119310"/>
                        </a:cubicBezTo>
                        <a:cubicBezTo>
                          <a:pt x="239713" y="109248"/>
                          <a:pt x="212790" y="104306"/>
                          <a:pt x="185690" y="104775"/>
                        </a:cubicBezTo>
                        <a:cubicBezTo>
                          <a:pt x="183556" y="104775"/>
                          <a:pt x="181537" y="104966"/>
                          <a:pt x="179432" y="105023"/>
                        </a:cubicBezTo>
                        <a:lnTo>
                          <a:pt x="179432" y="0"/>
                        </a:lnTo>
                        <a:lnTo>
                          <a:pt x="160382" y="0"/>
                        </a:lnTo>
                        <a:lnTo>
                          <a:pt x="160382" y="106309"/>
                        </a:lnTo>
                        <a:cubicBezTo>
                          <a:pt x="144729" y="107874"/>
                          <a:pt x="129352" y="111520"/>
                          <a:pt x="114662" y="117148"/>
                        </a:cubicBezTo>
                        <a:cubicBezTo>
                          <a:pt x="95043" y="124674"/>
                          <a:pt x="77121" y="136033"/>
                          <a:pt x="61941" y="150562"/>
                        </a:cubicBezTo>
                        <a:cubicBezTo>
                          <a:pt x="47822" y="164334"/>
                          <a:pt x="36697" y="180871"/>
                          <a:pt x="29261" y="199139"/>
                        </a:cubicBezTo>
                        <a:cubicBezTo>
                          <a:pt x="21860" y="217341"/>
                          <a:pt x="18071" y="236811"/>
                          <a:pt x="18107" y="256461"/>
                        </a:cubicBezTo>
                        <a:cubicBezTo>
                          <a:pt x="17730" y="274743"/>
                          <a:pt x="20877" y="292927"/>
                          <a:pt x="27375" y="310020"/>
                        </a:cubicBezTo>
                        <a:cubicBezTo>
                          <a:pt x="33164" y="324649"/>
                          <a:pt x="41696" y="338037"/>
                          <a:pt x="52511" y="349463"/>
                        </a:cubicBezTo>
                        <a:cubicBezTo>
                          <a:pt x="63142" y="360488"/>
                          <a:pt x="75396" y="369822"/>
                          <a:pt x="88849" y="377142"/>
                        </a:cubicBezTo>
                        <a:cubicBezTo>
                          <a:pt x="102659" y="384670"/>
                          <a:pt x="116982" y="391217"/>
                          <a:pt x="131712" y="396735"/>
                        </a:cubicBezTo>
                        <a:cubicBezTo>
                          <a:pt x="141027" y="400250"/>
                          <a:pt x="150647" y="403555"/>
                          <a:pt x="160372" y="406746"/>
                        </a:cubicBezTo>
                        <a:lnTo>
                          <a:pt x="160372" y="695277"/>
                        </a:lnTo>
                        <a:cubicBezTo>
                          <a:pt x="145232" y="695359"/>
                          <a:pt x="130133" y="693714"/>
                          <a:pt x="115367" y="690372"/>
                        </a:cubicBezTo>
                        <a:cubicBezTo>
                          <a:pt x="102837" y="687450"/>
                          <a:pt x="90655" y="683196"/>
                          <a:pt x="79029" y="677685"/>
                        </a:cubicBezTo>
                        <a:cubicBezTo>
                          <a:pt x="69570" y="673201"/>
                          <a:pt x="60609" y="667735"/>
                          <a:pt x="52292" y="661378"/>
                        </a:cubicBezTo>
                        <a:cubicBezTo>
                          <a:pt x="45567" y="656181"/>
                          <a:pt x="39125" y="650626"/>
                          <a:pt x="32995" y="644738"/>
                        </a:cubicBezTo>
                        <a:cubicBezTo>
                          <a:pt x="27572" y="639454"/>
                          <a:pt x="23298" y="635118"/>
                          <a:pt x="20174" y="631727"/>
                        </a:cubicBezTo>
                        <a:cubicBezTo>
                          <a:pt x="17516" y="628869"/>
                          <a:pt x="15764" y="626964"/>
                          <a:pt x="14545" y="625735"/>
                        </a:cubicBezTo>
                        <a:lnTo>
                          <a:pt x="13792" y="624954"/>
                        </a:lnTo>
                        <a:lnTo>
                          <a:pt x="0" y="638070"/>
                        </a:lnTo>
                        <a:lnTo>
                          <a:pt x="781" y="638889"/>
                        </a:lnTo>
                        <a:cubicBezTo>
                          <a:pt x="1953" y="640109"/>
                          <a:pt x="3639" y="641861"/>
                          <a:pt x="6153" y="644604"/>
                        </a:cubicBezTo>
                        <a:cubicBezTo>
                          <a:pt x="9449" y="648198"/>
                          <a:pt x="13961" y="652780"/>
                          <a:pt x="19688" y="658349"/>
                        </a:cubicBezTo>
                        <a:cubicBezTo>
                          <a:pt x="26306" y="664730"/>
                          <a:pt x="33263" y="670749"/>
                          <a:pt x="40529" y="676380"/>
                        </a:cubicBezTo>
                        <a:cubicBezTo>
                          <a:pt x="49907" y="683573"/>
                          <a:pt x="60019" y="689758"/>
                          <a:pt x="70695" y="694830"/>
                        </a:cubicBezTo>
                        <a:cubicBezTo>
                          <a:pt x="83551" y="700934"/>
                          <a:pt x="97024" y="705650"/>
                          <a:pt x="110881" y="708898"/>
                        </a:cubicBezTo>
                        <a:cubicBezTo>
                          <a:pt x="127127" y="712606"/>
                          <a:pt x="143747" y="714434"/>
                          <a:pt x="160411" y="714346"/>
                        </a:cubicBezTo>
                        <a:lnTo>
                          <a:pt x="160411" y="819121"/>
                        </a:lnTo>
                        <a:lnTo>
                          <a:pt x="179461" y="819121"/>
                        </a:lnTo>
                        <a:lnTo>
                          <a:pt x="179461" y="713661"/>
                        </a:lnTo>
                        <a:cubicBezTo>
                          <a:pt x="199559" y="712488"/>
                          <a:pt x="219341" y="708111"/>
                          <a:pt x="238058" y="700697"/>
                        </a:cubicBezTo>
                        <a:cubicBezTo>
                          <a:pt x="259216" y="692252"/>
                          <a:pt x="278480" y="679675"/>
                          <a:pt x="294723" y="663702"/>
                        </a:cubicBezTo>
                        <a:cubicBezTo>
                          <a:pt x="310224" y="648196"/>
                          <a:pt x="322340" y="629645"/>
                          <a:pt x="330308" y="609219"/>
                        </a:cubicBezTo>
                        <a:cubicBezTo>
                          <a:pt x="338458" y="588241"/>
                          <a:pt x="342585" y="565916"/>
                          <a:pt x="342471" y="543411"/>
                        </a:cubicBezTo>
                        <a:cubicBezTo>
                          <a:pt x="342835" y="525813"/>
                          <a:pt x="339647" y="508323"/>
                          <a:pt x="333099" y="491985"/>
                        </a:cubicBezTo>
                        <a:close/>
                        <a:moveTo>
                          <a:pt x="138446" y="378914"/>
                        </a:moveTo>
                        <a:cubicBezTo>
                          <a:pt x="124568" y="373711"/>
                          <a:pt x="111073" y="367539"/>
                          <a:pt x="98060" y="360445"/>
                        </a:cubicBezTo>
                        <a:cubicBezTo>
                          <a:pt x="86288" y="354056"/>
                          <a:pt x="75566" y="345899"/>
                          <a:pt x="66265" y="336261"/>
                        </a:cubicBezTo>
                        <a:cubicBezTo>
                          <a:pt x="57117" y="326605"/>
                          <a:pt x="49898" y="315290"/>
                          <a:pt x="44996" y="302924"/>
                        </a:cubicBezTo>
                        <a:cubicBezTo>
                          <a:pt x="39429" y="288105"/>
                          <a:pt x="36758" y="272354"/>
                          <a:pt x="37128" y="256527"/>
                        </a:cubicBezTo>
                        <a:cubicBezTo>
                          <a:pt x="37093" y="239338"/>
                          <a:pt x="40402" y="222304"/>
                          <a:pt x="46873" y="206378"/>
                        </a:cubicBezTo>
                        <a:cubicBezTo>
                          <a:pt x="53325" y="190521"/>
                          <a:pt x="62986" y="176168"/>
                          <a:pt x="75248" y="164221"/>
                        </a:cubicBezTo>
                        <a:cubicBezTo>
                          <a:pt x="88620" y="151456"/>
                          <a:pt x="104402" y="141486"/>
                          <a:pt x="121672" y="134893"/>
                        </a:cubicBezTo>
                        <a:cubicBezTo>
                          <a:pt x="134125" y="130140"/>
                          <a:pt x="147134" y="126993"/>
                          <a:pt x="160382" y="125530"/>
                        </a:cubicBezTo>
                        <a:lnTo>
                          <a:pt x="160382" y="386753"/>
                        </a:lnTo>
                        <a:cubicBezTo>
                          <a:pt x="152952" y="384239"/>
                          <a:pt x="145618" y="381619"/>
                          <a:pt x="138446" y="378914"/>
                        </a:cubicBezTo>
                        <a:close/>
                        <a:moveTo>
                          <a:pt x="312553" y="602247"/>
                        </a:moveTo>
                        <a:cubicBezTo>
                          <a:pt x="305546" y="620232"/>
                          <a:pt x="294889" y="636571"/>
                          <a:pt x="281254" y="650234"/>
                        </a:cubicBezTo>
                        <a:cubicBezTo>
                          <a:pt x="266777" y="664428"/>
                          <a:pt x="249615" y="675593"/>
                          <a:pt x="230772" y="683076"/>
                        </a:cubicBezTo>
                        <a:cubicBezTo>
                          <a:pt x="214357" y="689582"/>
                          <a:pt x="197024" y="693478"/>
                          <a:pt x="179403" y="694620"/>
                        </a:cubicBezTo>
                        <a:lnTo>
                          <a:pt x="179403" y="412814"/>
                        </a:lnTo>
                        <a:cubicBezTo>
                          <a:pt x="193824" y="417186"/>
                          <a:pt x="208188" y="421967"/>
                          <a:pt x="222113" y="427101"/>
                        </a:cubicBezTo>
                        <a:cubicBezTo>
                          <a:pt x="235980" y="432170"/>
                          <a:pt x="249497" y="438149"/>
                          <a:pt x="262576" y="444998"/>
                        </a:cubicBezTo>
                        <a:cubicBezTo>
                          <a:pt x="274262" y="451072"/>
                          <a:pt x="284991" y="458833"/>
                          <a:pt x="294418" y="468030"/>
                        </a:cubicBezTo>
                        <a:cubicBezTo>
                          <a:pt x="303445" y="477030"/>
                          <a:pt x="310625" y="487708"/>
                          <a:pt x="315554" y="499462"/>
                        </a:cubicBezTo>
                        <a:cubicBezTo>
                          <a:pt x="321072" y="513441"/>
                          <a:pt x="323727" y="528386"/>
                          <a:pt x="323364" y="543411"/>
                        </a:cubicBezTo>
                        <a:cubicBezTo>
                          <a:pt x="323487" y="563528"/>
                          <a:pt x="319819" y="583487"/>
                          <a:pt x="312553" y="602247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A1E52E0-4FF1-56B0-B697-CFC5D5CC9F18}"/>
              </a:ext>
            </a:extLst>
          </p:cNvPr>
          <p:cNvGrpSpPr/>
          <p:nvPr/>
        </p:nvGrpSpPr>
        <p:grpSpPr>
          <a:xfrm>
            <a:off x="7070219" y="934004"/>
            <a:ext cx="4206239" cy="5169400"/>
            <a:chOff x="7177471" y="934004"/>
            <a:chExt cx="4098987" cy="51694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3C8B3B6-903C-08B6-1F50-7736ABB3BE2F}"/>
                </a:ext>
              </a:extLst>
            </p:cNvPr>
            <p:cNvGrpSpPr/>
            <p:nvPr/>
          </p:nvGrpSpPr>
          <p:grpSpPr>
            <a:xfrm>
              <a:off x="7177471" y="934004"/>
              <a:ext cx="4098987" cy="5169400"/>
              <a:chOff x="7177471" y="934004"/>
              <a:chExt cx="4098987" cy="51694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E77D6C5-4E61-0000-5A15-CBC82919C9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77471" y="934211"/>
                <a:ext cx="4098987" cy="5169193"/>
              </a:xfrm>
              <a:prstGeom prst="rect">
                <a:avLst/>
              </a:prstGeom>
              <a:blipFill dpi="0" rotWithShape="1">
                <a:blip r:embed="rId4"/>
                <a:srcRect/>
                <a:tile tx="0" ty="273050" sx="48000" sy="15000" flip="none" algn="ctr"/>
              </a:blipFill>
              <a:ln w="25400" cap="sq" cmpd="sng">
                <a:noFill/>
                <a:prstDash val="solid"/>
                <a:round/>
              </a:ln>
              <a:effectLst>
                <a:outerShdw blurRad="50800" dist="38100" dir="8100000" sx="1000" sy="1000" algn="tr" rotWithShape="0">
                  <a:prstClr val="black">
                    <a:alpha val="0"/>
                  </a:prstClr>
                </a:outerShdw>
              </a:effectLst>
              <a:scene3d>
                <a:camera prst="orthographicFront"/>
                <a:lightRig rig="flood" dir="t"/>
              </a:scene3d>
              <a:sp3d prstMaterial="flat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69F24F-E5B0-A91B-D68A-B9C8C507E3F2}"/>
                  </a:ext>
                </a:extLst>
              </p:cNvPr>
              <p:cNvSpPr txBox="1"/>
              <p:nvPr/>
            </p:nvSpPr>
            <p:spPr>
              <a:xfrm>
                <a:off x="7978720" y="934004"/>
                <a:ext cx="264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radley Hand ITC" panose="03070402050302030203" pitchFamily="66" charset="0"/>
                  </a:rPr>
                  <a:t>Requirements</a:t>
                </a:r>
                <a:endParaRPr lang="en-AU" sz="28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adley Hand ITC" panose="03070402050302030203" pitchFamily="66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CDE557-1221-324A-84C1-2B7DA4EDC58E}"/>
                </a:ext>
              </a:extLst>
            </p:cNvPr>
            <p:cNvSpPr txBox="1"/>
            <p:nvPr/>
          </p:nvSpPr>
          <p:spPr>
            <a:xfrm>
              <a:off x="7358743" y="1659070"/>
              <a:ext cx="3917715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 err="1">
                  <a:latin typeface="Bradley Hand ITC" panose="03070402050302030203" pitchFamily="66" charset="0"/>
                </a:rPr>
                <a:t>Analyse</a:t>
              </a:r>
              <a:r>
                <a:rPr lang="en-US" sz="2000" dirty="0">
                  <a:latin typeface="Bradley Hand ITC" panose="03070402050302030203" pitchFamily="66" charset="0"/>
                </a:rPr>
                <a:t> Business Expenses.</a:t>
              </a:r>
            </a:p>
            <a:p>
              <a:endParaRPr lang="en-US" sz="2000" dirty="0">
                <a:latin typeface="Bradley Hand ITC" panose="03070402050302030203" pitchFamily="66" charset="0"/>
              </a:endParaRPr>
            </a:p>
            <a:p>
              <a:r>
                <a:rPr lang="en-US" sz="2000" dirty="0">
                  <a:latin typeface="Bradley Hand ITC" panose="03070402050302030203" pitchFamily="66" charset="0"/>
                </a:rPr>
                <a:t>2. Calculate Contribution Margin.</a:t>
              </a:r>
            </a:p>
            <a:p>
              <a:endParaRPr lang="en-US" sz="2000" dirty="0">
                <a:latin typeface="Bradley Hand ITC" panose="03070402050302030203" pitchFamily="66" charset="0"/>
              </a:endParaRPr>
            </a:p>
            <a:p>
              <a:r>
                <a:rPr lang="en-US" sz="2000" dirty="0">
                  <a:latin typeface="Bradley Hand ITC" panose="03070402050302030203" pitchFamily="66" charset="0"/>
                </a:rPr>
                <a:t>3. Calculate Performance Profits.</a:t>
              </a:r>
            </a:p>
            <a:p>
              <a:pPr marL="342900" indent="-342900">
                <a:buFont typeface="+mj-lt"/>
                <a:buAutoNum type="arabicPeriod"/>
              </a:pPr>
              <a:endParaRPr lang="en-AU" dirty="0">
                <a:latin typeface="Bradley Hand ITC" panose="0307040205030203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5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31" grpId="0" animBg="1"/>
      <p:bldP spid="37" grpId="0" animBg="1"/>
      <p:bldP spid="38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234298 w 468597"/>
                <a:gd name="connsiteY0" fmla="*/ 0 h 358206"/>
                <a:gd name="connsiteX1" fmla="*/ 0 w 468597"/>
                <a:gd name="connsiteY1" fmla="*/ 179103 h 358206"/>
                <a:gd name="connsiteX2" fmla="*/ 234298 w 468597"/>
                <a:gd name="connsiteY2" fmla="*/ 358206 h 358206"/>
                <a:gd name="connsiteX3" fmla="*/ 468597 w 468597"/>
                <a:gd name="connsiteY3" fmla="*/ 179103 h 358206"/>
                <a:gd name="connsiteX4" fmla="*/ 234298 w 468597"/>
                <a:gd name="connsiteY4" fmla="*/ 0 h 358206"/>
                <a:gd name="connsiteX5" fmla="*/ 234298 w 468597"/>
                <a:gd name="connsiteY5" fmla="*/ 313430 h 358206"/>
                <a:gd name="connsiteX6" fmla="*/ 58574 w 468597"/>
                <a:gd name="connsiteY6" fmla="*/ 179103 h 358206"/>
                <a:gd name="connsiteX7" fmla="*/ 234298 w 468597"/>
                <a:gd name="connsiteY7" fmla="*/ 44775 h 358206"/>
                <a:gd name="connsiteX8" fmla="*/ 410022 w 468597"/>
                <a:gd name="connsiteY8" fmla="*/ 179103 h 358206"/>
                <a:gd name="connsiteX9" fmla="*/ 234298 w 468597"/>
                <a:gd name="connsiteY9" fmla="*/ 313519 h 358206"/>
                <a:gd name="connsiteX10" fmla="*/ 234298 w 468597"/>
                <a:gd name="connsiteY10" fmla="*/ 313430 h 35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97" h="358206" fill="none" extrusionOk="0">
                  <a:moveTo>
                    <a:pt x="234298" y="0"/>
                  </a:moveTo>
                  <a:cubicBezTo>
                    <a:pt x="108389" y="10842"/>
                    <a:pt x="9577" y="70723"/>
                    <a:pt x="0" y="179103"/>
                  </a:cubicBezTo>
                  <a:cubicBezTo>
                    <a:pt x="23749" y="262704"/>
                    <a:pt x="95767" y="355869"/>
                    <a:pt x="234298" y="358206"/>
                  </a:cubicBezTo>
                  <a:cubicBezTo>
                    <a:pt x="369901" y="350504"/>
                    <a:pt x="465894" y="276973"/>
                    <a:pt x="468597" y="179103"/>
                  </a:cubicBezTo>
                  <a:cubicBezTo>
                    <a:pt x="457634" y="53298"/>
                    <a:pt x="338437" y="-23615"/>
                    <a:pt x="234298" y="0"/>
                  </a:cubicBezTo>
                  <a:close/>
                  <a:moveTo>
                    <a:pt x="234298" y="313430"/>
                  </a:moveTo>
                  <a:cubicBezTo>
                    <a:pt x="129600" y="301995"/>
                    <a:pt x="57174" y="258559"/>
                    <a:pt x="58574" y="179103"/>
                  </a:cubicBezTo>
                  <a:cubicBezTo>
                    <a:pt x="54301" y="92063"/>
                    <a:pt x="140082" y="44199"/>
                    <a:pt x="234298" y="44775"/>
                  </a:cubicBezTo>
                  <a:cubicBezTo>
                    <a:pt x="344321" y="46883"/>
                    <a:pt x="389171" y="105774"/>
                    <a:pt x="410022" y="179103"/>
                  </a:cubicBezTo>
                  <a:cubicBezTo>
                    <a:pt x="422886" y="229975"/>
                    <a:pt x="319638" y="319436"/>
                    <a:pt x="234298" y="313519"/>
                  </a:cubicBezTo>
                  <a:cubicBezTo>
                    <a:pt x="234296" y="313490"/>
                    <a:pt x="234301" y="313447"/>
                    <a:pt x="234298" y="313430"/>
                  </a:cubicBezTo>
                  <a:close/>
                </a:path>
                <a:path w="468597" h="358206" stroke="0" extrusionOk="0">
                  <a:moveTo>
                    <a:pt x="234298" y="0"/>
                  </a:moveTo>
                  <a:cubicBezTo>
                    <a:pt x="82683" y="-13704"/>
                    <a:pt x="-5583" y="82282"/>
                    <a:pt x="0" y="179103"/>
                  </a:cubicBezTo>
                  <a:cubicBezTo>
                    <a:pt x="36581" y="285719"/>
                    <a:pt x="80678" y="358976"/>
                    <a:pt x="234298" y="358206"/>
                  </a:cubicBezTo>
                  <a:cubicBezTo>
                    <a:pt x="351302" y="370311"/>
                    <a:pt x="464453" y="300923"/>
                    <a:pt x="468597" y="179103"/>
                  </a:cubicBezTo>
                  <a:cubicBezTo>
                    <a:pt x="446633" y="68310"/>
                    <a:pt x="390656" y="13035"/>
                    <a:pt x="234298" y="0"/>
                  </a:cubicBezTo>
                  <a:close/>
                  <a:moveTo>
                    <a:pt x="234298" y="313430"/>
                  </a:moveTo>
                  <a:cubicBezTo>
                    <a:pt x="140449" y="313810"/>
                    <a:pt x="59732" y="250905"/>
                    <a:pt x="58574" y="179103"/>
                  </a:cubicBezTo>
                  <a:cubicBezTo>
                    <a:pt x="41518" y="102304"/>
                    <a:pt x="132987" y="48787"/>
                    <a:pt x="234298" y="44775"/>
                  </a:cubicBezTo>
                  <a:cubicBezTo>
                    <a:pt x="330559" y="37261"/>
                    <a:pt x="402556" y="115292"/>
                    <a:pt x="410022" y="179103"/>
                  </a:cubicBezTo>
                  <a:cubicBezTo>
                    <a:pt x="427832" y="263289"/>
                    <a:pt x="334305" y="314133"/>
                    <a:pt x="234298" y="313519"/>
                  </a:cubicBezTo>
                  <a:cubicBezTo>
                    <a:pt x="234296" y="313492"/>
                    <a:pt x="234299" y="313453"/>
                    <a:pt x="234298" y="31343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2530421 w 2577281"/>
                <a:gd name="connsiteY0" fmla="*/ 555376 h 940558"/>
                <a:gd name="connsiteX1" fmla="*/ 2375200 w 2577281"/>
                <a:gd name="connsiteY1" fmla="*/ 465824 h 940558"/>
                <a:gd name="connsiteX2" fmla="*/ 2334198 w 2577281"/>
                <a:gd name="connsiteY2" fmla="*/ 418809 h 940558"/>
                <a:gd name="connsiteX3" fmla="*/ 2275623 w 2577281"/>
                <a:gd name="connsiteY3" fmla="*/ 264334 h 940558"/>
                <a:gd name="connsiteX4" fmla="*/ 2050109 w 2577281"/>
                <a:gd name="connsiteY4" fmla="*/ 134327 h 940558"/>
                <a:gd name="connsiteX5" fmla="*/ 1757237 w 2577281"/>
                <a:gd name="connsiteY5" fmla="*/ 134327 h 940558"/>
                <a:gd name="connsiteX6" fmla="*/ 1757237 w 2577281"/>
                <a:gd name="connsiteY6" fmla="*/ 0 h 940558"/>
                <a:gd name="connsiteX7" fmla="*/ 1189064 w 2577281"/>
                <a:gd name="connsiteY7" fmla="*/ 0 h 940558"/>
                <a:gd name="connsiteX8" fmla="*/ 603318 w 2577281"/>
                <a:gd name="connsiteY8" fmla="*/ 0 h 940558"/>
                <a:gd name="connsiteX9" fmla="*/ 0 w 2577281"/>
                <a:gd name="connsiteY9" fmla="*/ 0 h 940558"/>
                <a:gd name="connsiteX10" fmla="*/ 0 w 2577281"/>
                <a:gd name="connsiteY10" fmla="*/ 460873 h 940558"/>
                <a:gd name="connsiteX11" fmla="*/ 0 w 2577281"/>
                <a:gd name="connsiteY11" fmla="*/ 940558 h 940558"/>
                <a:gd name="connsiteX12" fmla="*/ 234298 w 2577281"/>
                <a:gd name="connsiteY12" fmla="*/ 940558 h 940558"/>
                <a:gd name="connsiteX13" fmla="*/ 240155 w 2577281"/>
                <a:gd name="connsiteY13" fmla="*/ 895782 h 940558"/>
                <a:gd name="connsiteX14" fmla="*/ 58574 w 2577281"/>
                <a:gd name="connsiteY14" fmla="*/ 895782 h 940558"/>
                <a:gd name="connsiteX15" fmla="*/ 58574 w 2577281"/>
                <a:gd name="connsiteY15" fmla="*/ 603285 h 940558"/>
                <a:gd name="connsiteX16" fmla="*/ 605270 w 2577281"/>
                <a:gd name="connsiteY16" fmla="*/ 603285 h 940558"/>
                <a:gd name="connsiteX17" fmla="*/ 1184768 w 2577281"/>
                <a:gd name="connsiteY17" fmla="*/ 603285 h 940558"/>
                <a:gd name="connsiteX18" fmla="*/ 1698662 w 2577281"/>
                <a:gd name="connsiteY18" fmla="*/ 603285 h 940558"/>
                <a:gd name="connsiteX19" fmla="*/ 1698662 w 2577281"/>
                <a:gd name="connsiteY19" fmla="*/ 895782 h 940558"/>
                <a:gd name="connsiteX20" fmla="*/ 1282958 w 2577281"/>
                <a:gd name="connsiteY20" fmla="*/ 895782 h 940558"/>
                <a:gd name="connsiteX21" fmla="*/ 814186 w 2577281"/>
                <a:gd name="connsiteY21" fmla="*/ 895782 h 940558"/>
                <a:gd name="connsiteX22" fmla="*/ 820043 w 2577281"/>
                <a:gd name="connsiteY22" fmla="*/ 940558 h 940558"/>
                <a:gd name="connsiteX23" fmla="*/ 1274289 w 2577281"/>
                <a:gd name="connsiteY23" fmla="*/ 940558 h 940558"/>
                <a:gd name="connsiteX24" fmla="*/ 1786524 w 2577281"/>
                <a:gd name="connsiteY24" fmla="*/ 940558 h 940558"/>
                <a:gd name="connsiteX25" fmla="*/ 1792381 w 2577281"/>
                <a:gd name="connsiteY25" fmla="*/ 895782 h 940558"/>
                <a:gd name="connsiteX26" fmla="*/ 1757237 w 2577281"/>
                <a:gd name="connsiteY26" fmla="*/ 895782 h 940558"/>
                <a:gd name="connsiteX27" fmla="*/ 1757237 w 2577281"/>
                <a:gd name="connsiteY27" fmla="*/ 537442 h 940558"/>
                <a:gd name="connsiteX28" fmla="*/ 1757237 w 2577281"/>
                <a:gd name="connsiteY28" fmla="*/ 179102 h 940558"/>
                <a:gd name="connsiteX29" fmla="*/ 1874386 w 2577281"/>
                <a:gd name="connsiteY29" fmla="*/ 179102 h 940558"/>
                <a:gd name="connsiteX30" fmla="*/ 1874386 w 2577281"/>
                <a:gd name="connsiteY30" fmla="*/ 491345 h 940558"/>
                <a:gd name="connsiteX31" fmla="*/ 2324826 w 2577281"/>
                <a:gd name="connsiteY31" fmla="*/ 491345 h 940558"/>
                <a:gd name="connsiteX32" fmla="*/ 2340550 w 2577281"/>
                <a:gd name="connsiteY32" fmla="*/ 501845 h 940558"/>
                <a:gd name="connsiteX33" fmla="*/ 2494514 w 2577281"/>
                <a:gd name="connsiteY33" fmla="*/ 590703 h 940558"/>
                <a:gd name="connsiteX34" fmla="*/ 2518706 w 2577281"/>
                <a:gd name="connsiteY34" fmla="*/ 627038 h 940558"/>
                <a:gd name="connsiteX35" fmla="*/ 2518706 w 2577281"/>
                <a:gd name="connsiteY35" fmla="*/ 850917 h 940558"/>
                <a:gd name="connsiteX36" fmla="*/ 2460131 w 2577281"/>
                <a:gd name="connsiteY36" fmla="*/ 895692 h 940558"/>
                <a:gd name="connsiteX37" fmla="*/ 2366412 w 2577281"/>
                <a:gd name="connsiteY37" fmla="*/ 895692 h 940558"/>
                <a:gd name="connsiteX38" fmla="*/ 2372270 w 2577281"/>
                <a:gd name="connsiteY38" fmla="*/ 940468 h 940558"/>
                <a:gd name="connsiteX39" fmla="*/ 2460131 w 2577281"/>
                <a:gd name="connsiteY39" fmla="*/ 940468 h 940558"/>
                <a:gd name="connsiteX40" fmla="*/ 2577281 w 2577281"/>
                <a:gd name="connsiteY40" fmla="*/ 850917 h 940558"/>
                <a:gd name="connsiteX41" fmla="*/ 2577281 w 2577281"/>
                <a:gd name="connsiteY41" fmla="*/ 627038 h 940558"/>
                <a:gd name="connsiteX42" fmla="*/ 2530421 w 2577281"/>
                <a:gd name="connsiteY42" fmla="*/ 555376 h 940558"/>
                <a:gd name="connsiteX43" fmla="*/ 1698662 w 2577281"/>
                <a:gd name="connsiteY43" fmla="*/ 558509 h 940558"/>
                <a:gd name="connsiteX44" fmla="*/ 1151966 w 2577281"/>
                <a:gd name="connsiteY44" fmla="*/ 558509 h 940558"/>
                <a:gd name="connsiteX45" fmla="*/ 572468 w 2577281"/>
                <a:gd name="connsiteY45" fmla="*/ 558509 h 940558"/>
                <a:gd name="connsiteX46" fmla="*/ 58574 w 2577281"/>
                <a:gd name="connsiteY46" fmla="*/ 558509 h 940558"/>
                <a:gd name="connsiteX47" fmla="*/ 58574 w 2577281"/>
                <a:gd name="connsiteY47" fmla="*/ 44775 h 940558"/>
                <a:gd name="connsiteX48" fmla="*/ 638072 w 2577281"/>
                <a:gd name="connsiteY48" fmla="*/ 44775 h 940558"/>
                <a:gd name="connsiteX49" fmla="*/ 1217570 w 2577281"/>
                <a:gd name="connsiteY49" fmla="*/ 44775 h 940558"/>
                <a:gd name="connsiteX50" fmla="*/ 1698662 w 2577281"/>
                <a:gd name="connsiteY50" fmla="*/ 44775 h 940558"/>
                <a:gd name="connsiteX51" fmla="*/ 1698662 w 2577281"/>
                <a:gd name="connsiteY51" fmla="*/ 558509 h 940558"/>
                <a:gd name="connsiteX52" fmla="*/ 1932960 w 2577281"/>
                <a:gd name="connsiteY52" fmla="*/ 179102 h 940558"/>
                <a:gd name="connsiteX53" fmla="*/ 2050109 w 2577281"/>
                <a:gd name="connsiteY53" fmla="*/ 179102 h 940558"/>
                <a:gd name="connsiteX54" fmla="*/ 2219391 w 2577281"/>
                <a:gd name="connsiteY54" fmla="*/ 276669 h 940558"/>
                <a:gd name="connsiteX55" fmla="*/ 2277702 w 2577281"/>
                <a:gd name="connsiteY55" fmla="*/ 430474 h 940558"/>
                <a:gd name="connsiteX56" fmla="*/ 2285081 w 2577281"/>
                <a:gd name="connsiteY56" fmla="*/ 446525 h 940558"/>
                <a:gd name="connsiteX57" fmla="*/ 1932960 w 2577281"/>
                <a:gd name="connsiteY57" fmla="*/ 446525 h 940558"/>
                <a:gd name="connsiteX58" fmla="*/ 1932960 w 2577281"/>
                <a:gd name="connsiteY58" fmla="*/ 179102 h 94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577281" h="940558" fill="none" extrusionOk="0">
                  <a:moveTo>
                    <a:pt x="2530421" y="555376"/>
                  </a:moveTo>
                  <a:cubicBezTo>
                    <a:pt x="2468679" y="528191"/>
                    <a:pt x="2414657" y="469324"/>
                    <a:pt x="2375200" y="465824"/>
                  </a:cubicBezTo>
                  <a:cubicBezTo>
                    <a:pt x="2356547" y="455091"/>
                    <a:pt x="2344198" y="436777"/>
                    <a:pt x="2334198" y="418809"/>
                  </a:cubicBezTo>
                  <a:cubicBezTo>
                    <a:pt x="2313280" y="380467"/>
                    <a:pt x="2314782" y="311857"/>
                    <a:pt x="2275623" y="264334"/>
                  </a:cubicBezTo>
                  <a:cubicBezTo>
                    <a:pt x="2264225" y="175966"/>
                    <a:pt x="2134832" y="157740"/>
                    <a:pt x="2050109" y="134327"/>
                  </a:cubicBezTo>
                  <a:cubicBezTo>
                    <a:pt x="1931601" y="160320"/>
                    <a:pt x="1862906" y="124641"/>
                    <a:pt x="1757237" y="134327"/>
                  </a:cubicBezTo>
                  <a:cubicBezTo>
                    <a:pt x="1757181" y="68498"/>
                    <a:pt x="1760740" y="39674"/>
                    <a:pt x="1757237" y="0"/>
                  </a:cubicBezTo>
                  <a:cubicBezTo>
                    <a:pt x="1623170" y="4397"/>
                    <a:pt x="1458527" y="-58951"/>
                    <a:pt x="1189064" y="0"/>
                  </a:cubicBezTo>
                  <a:cubicBezTo>
                    <a:pt x="919601" y="58951"/>
                    <a:pt x="759991" y="-20420"/>
                    <a:pt x="603318" y="0"/>
                  </a:cubicBezTo>
                  <a:cubicBezTo>
                    <a:pt x="446645" y="20420"/>
                    <a:pt x="150871" y="-64170"/>
                    <a:pt x="0" y="0"/>
                  </a:cubicBezTo>
                  <a:cubicBezTo>
                    <a:pt x="29039" y="182379"/>
                    <a:pt x="-24928" y="259386"/>
                    <a:pt x="0" y="460873"/>
                  </a:cubicBezTo>
                  <a:cubicBezTo>
                    <a:pt x="24928" y="662360"/>
                    <a:pt x="-43344" y="722020"/>
                    <a:pt x="0" y="940558"/>
                  </a:cubicBezTo>
                  <a:cubicBezTo>
                    <a:pt x="116667" y="931776"/>
                    <a:pt x="170535" y="959438"/>
                    <a:pt x="234298" y="940558"/>
                  </a:cubicBezTo>
                  <a:cubicBezTo>
                    <a:pt x="235204" y="921418"/>
                    <a:pt x="236903" y="910597"/>
                    <a:pt x="240155" y="895782"/>
                  </a:cubicBezTo>
                  <a:cubicBezTo>
                    <a:pt x="167693" y="900660"/>
                    <a:pt x="117048" y="895185"/>
                    <a:pt x="58574" y="895782"/>
                  </a:cubicBezTo>
                  <a:cubicBezTo>
                    <a:pt x="27453" y="760627"/>
                    <a:pt x="62337" y="667683"/>
                    <a:pt x="58574" y="603285"/>
                  </a:cubicBezTo>
                  <a:cubicBezTo>
                    <a:pt x="266527" y="576507"/>
                    <a:pt x="488830" y="659037"/>
                    <a:pt x="605270" y="603285"/>
                  </a:cubicBezTo>
                  <a:cubicBezTo>
                    <a:pt x="721710" y="547533"/>
                    <a:pt x="1063319" y="617534"/>
                    <a:pt x="1184768" y="603285"/>
                  </a:cubicBezTo>
                  <a:cubicBezTo>
                    <a:pt x="1306217" y="589036"/>
                    <a:pt x="1587864" y="627603"/>
                    <a:pt x="1698662" y="603285"/>
                  </a:cubicBezTo>
                  <a:cubicBezTo>
                    <a:pt x="1716610" y="698674"/>
                    <a:pt x="1666775" y="796478"/>
                    <a:pt x="1698662" y="895782"/>
                  </a:cubicBezTo>
                  <a:cubicBezTo>
                    <a:pt x="1562014" y="905757"/>
                    <a:pt x="1368733" y="859971"/>
                    <a:pt x="1282958" y="895782"/>
                  </a:cubicBezTo>
                  <a:cubicBezTo>
                    <a:pt x="1197183" y="931593"/>
                    <a:pt x="932729" y="865927"/>
                    <a:pt x="814186" y="895782"/>
                  </a:cubicBezTo>
                  <a:cubicBezTo>
                    <a:pt x="817451" y="906440"/>
                    <a:pt x="820648" y="923030"/>
                    <a:pt x="820043" y="940558"/>
                  </a:cubicBezTo>
                  <a:cubicBezTo>
                    <a:pt x="923341" y="922753"/>
                    <a:pt x="1086656" y="975485"/>
                    <a:pt x="1274289" y="940558"/>
                  </a:cubicBezTo>
                  <a:cubicBezTo>
                    <a:pt x="1461922" y="905631"/>
                    <a:pt x="1657529" y="991867"/>
                    <a:pt x="1786524" y="940558"/>
                  </a:cubicBezTo>
                  <a:cubicBezTo>
                    <a:pt x="1790380" y="926376"/>
                    <a:pt x="1787620" y="911582"/>
                    <a:pt x="1792381" y="895782"/>
                  </a:cubicBezTo>
                  <a:cubicBezTo>
                    <a:pt x="1776551" y="899851"/>
                    <a:pt x="1766306" y="893132"/>
                    <a:pt x="1757237" y="895782"/>
                  </a:cubicBezTo>
                  <a:cubicBezTo>
                    <a:pt x="1741288" y="736258"/>
                    <a:pt x="1758725" y="633338"/>
                    <a:pt x="1757237" y="537442"/>
                  </a:cubicBezTo>
                  <a:cubicBezTo>
                    <a:pt x="1755749" y="441546"/>
                    <a:pt x="1784888" y="290924"/>
                    <a:pt x="1757237" y="179102"/>
                  </a:cubicBezTo>
                  <a:cubicBezTo>
                    <a:pt x="1806002" y="167827"/>
                    <a:pt x="1847467" y="189728"/>
                    <a:pt x="1874386" y="179102"/>
                  </a:cubicBezTo>
                  <a:cubicBezTo>
                    <a:pt x="1901715" y="294809"/>
                    <a:pt x="1862918" y="393593"/>
                    <a:pt x="1874386" y="491345"/>
                  </a:cubicBezTo>
                  <a:cubicBezTo>
                    <a:pt x="2024710" y="469316"/>
                    <a:pt x="2167280" y="494554"/>
                    <a:pt x="2324826" y="491345"/>
                  </a:cubicBezTo>
                  <a:cubicBezTo>
                    <a:pt x="2330561" y="494204"/>
                    <a:pt x="2335304" y="500436"/>
                    <a:pt x="2340550" y="501845"/>
                  </a:cubicBezTo>
                  <a:cubicBezTo>
                    <a:pt x="2416941" y="537817"/>
                    <a:pt x="2423820" y="565025"/>
                    <a:pt x="2494514" y="590703"/>
                  </a:cubicBezTo>
                  <a:cubicBezTo>
                    <a:pt x="2508735" y="595940"/>
                    <a:pt x="2519762" y="612324"/>
                    <a:pt x="2518706" y="627038"/>
                  </a:cubicBezTo>
                  <a:cubicBezTo>
                    <a:pt x="2538581" y="738762"/>
                    <a:pt x="2502506" y="778900"/>
                    <a:pt x="2518706" y="850917"/>
                  </a:cubicBezTo>
                  <a:cubicBezTo>
                    <a:pt x="2519278" y="877287"/>
                    <a:pt x="2494506" y="903373"/>
                    <a:pt x="2460131" y="895692"/>
                  </a:cubicBezTo>
                  <a:cubicBezTo>
                    <a:pt x="2439509" y="897006"/>
                    <a:pt x="2405585" y="894266"/>
                    <a:pt x="2366412" y="895692"/>
                  </a:cubicBezTo>
                  <a:cubicBezTo>
                    <a:pt x="2369319" y="910153"/>
                    <a:pt x="2371749" y="926171"/>
                    <a:pt x="2372270" y="940468"/>
                  </a:cubicBezTo>
                  <a:cubicBezTo>
                    <a:pt x="2413215" y="937116"/>
                    <a:pt x="2423831" y="949043"/>
                    <a:pt x="2460131" y="940468"/>
                  </a:cubicBezTo>
                  <a:cubicBezTo>
                    <a:pt x="2526175" y="944917"/>
                    <a:pt x="2566509" y="895940"/>
                    <a:pt x="2577281" y="850917"/>
                  </a:cubicBezTo>
                  <a:cubicBezTo>
                    <a:pt x="2558265" y="750956"/>
                    <a:pt x="2602209" y="726892"/>
                    <a:pt x="2577281" y="627038"/>
                  </a:cubicBezTo>
                  <a:cubicBezTo>
                    <a:pt x="2586017" y="596481"/>
                    <a:pt x="2551955" y="571519"/>
                    <a:pt x="2530421" y="555376"/>
                  </a:cubicBezTo>
                  <a:close/>
                  <a:moveTo>
                    <a:pt x="1698662" y="558509"/>
                  </a:moveTo>
                  <a:cubicBezTo>
                    <a:pt x="1464570" y="585920"/>
                    <a:pt x="1312649" y="558064"/>
                    <a:pt x="1151966" y="558509"/>
                  </a:cubicBezTo>
                  <a:cubicBezTo>
                    <a:pt x="991283" y="558954"/>
                    <a:pt x="707488" y="530549"/>
                    <a:pt x="572468" y="558509"/>
                  </a:cubicBezTo>
                  <a:cubicBezTo>
                    <a:pt x="437448" y="586469"/>
                    <a:pt x="229208" y="544629"/>
                    <a:pt x="58574" y="558509"/>
                  </a:cubicBezTo>
                  <a:cubicBezTo>
                    <a:pt x="13129" y="400360"/>
                    <a:pt x="100702" y="284238"/>
                    <a:pt x="58574" y="44775"/>
                  </a:cubicBezTo>
                  <a:cubicBezTo>
                    <a:pt x="263042" y="-7618"/>
                    <a:pt x="382759" y="80401"/>
                    <a:pt x="638072" y="44775"/>
                  </a:cubicBezTo>
                  <a:cubicBezTo>
                    <a:pt x="893385" y="9149"/>
                    <a:pt x="1090878" y="82529"/>
                    <a:pt x="1217570" y="44775"/>
                  </a:cubicBezTo>
                  <a:cubicBezTo>
                    <a:pt x="1344262" y="7021"/>
                    <a:pt x="1528669" y="45921"/>
                    <a:pt x="1698662" y="44775"/>
                  </a:cubicBezTo>
                  <a:cubicBezTo>
                    <a:pt x="1735102" y="253056"/>
                    <a:pt x="1663365" y="440318"/>
                    <a:pt x="1698662" y="558509"/>
                  </a:cubicBezTo>
                  <a:close/>
                  <a:moveTo>
                    <a:pt x="1932960" y="179102"/>
                  </a:moveTo>
                  <a:cubicBezTo>
                    <a:pt x="1957497" y="166358"/>
                    <a:pt x="2021886" y="180643"/>
                    <a:pt x="2050109" y="179102"/>
                  </a:cubicBezTo>
                  <a:cubicBezTo>
                    <a:pt x="2128422" y="165300"/>
                    <a:pt x="2208377" y="209295"/>
                    <a:pt x="2219391" y="276669"/>
                  </a:cubicBezTo>
                  <a:cubicBezTo>
                    <a:pt x="2243155" y="316685"/>
                    <a:pt x="2242411" y="362771"/>
                    <a:pt x="2277702" y="430474"/>
                  </a:cubicBezTo>
                  <a:cubicBezTo>
                    <a:pt x="2279771" y="436852"/>
                    <a:pt x="2283188" y="441767"/>
                    <a:pt x="2285081" y="446525"/>
                  </a:cubicBezTo>
                  <a:cubicBezTo>
                    <a:pt x="2145222" y="473397"/>
                    <a:pt x="2025900" y="428868"/>
                    <a:pt x="1932960" y="446525"/>
                  </a:cubicBezTo>
                  <a:cubicBezTo>
                    <a:pt x="1912331" y="350660"/>
                    <a:pt x="1944477" y="301208"/>
                    <a:pt x="1932960" y="179102"/>
                  </a:cubicBezTo>
                  <a:close/>
                </a:path>
                <a:path w="2577281" h="940558" stroke="0" extrusionOk="0">
                  <a:moveTo>
                    <a:pt x="2530421" y="555376"/>
                  </a:moveTo>
                  <a:cubicBezTo>
                    <a:pt x="2497248" y="536827"/>
                    <a:pt x="2447656" y="492260"/>
                    <a:pt x="2375200" y="465824"/>
                  </a:cubicBezTo>
                  <a:cubicBezTo>
                    <a:pt x="2357880" y="456772"/>
                    <a:pt x="2341195" y="440272"/>
                    <a:pt x="2334198" y="418809"/>
                  </a:cubicBezTo>
                  <a:cubicBezTo>
                    <a:pt x="2302417" y="363262"/>
                    <a:pt x="2307083" y="308157"/>
                    <a:pt x="2275623" y="264334"/>
                  </a:cubicBezTo>
                  <a:cubicBezTo>
                    <a:pt x="2246426" y="191506"/>
                    <a:pt x="2133479" y="149553"/>
                    <a:pt x="2050109" y="134327"/>
                  </a:cubicBezTo>
                  <a:cubicBezTo>
                    <a:pt x="1987489" y="153974"/>
                    <a:pt x="1848299" y="124260"/>
                    <a:pt x="1757237" y="134327"/>
                  </a:cubicBezTo>
                  <a:cubicBezTo>
                    <a:pt x="1754711" y="94475"/>
                    <a:pt x="1768710" y="41309"/>
                    <a:pt x="1757237" y="0"/>
                  </a:cubicBezTo>
                  <a:cubicBezTo>
                    <a:pt x="1529904" y="10941"/>
                    <a:pt x="1338921" y="-41781"/>
                    <a:pt x="1189064" y="0"/>
                  </a:cubicBezTo>
                  <a:cubicBezTo>
                    <a:pt x="1039207" y="41781"/>
                    <a:pt x="824237" y="-5989"/>
                    <a:pt x="656035" y="0"/>
                  </a:cubicBezTo>
                  <a:cubicBezTo>
                    <a:pt x="487833" y="5989"/>
                    <a:pt x="318496" y="-20040"/>
                    <a:pt x="0" y="0"/>
                  </a:cubicBezTo>
                  <a:cubicBezTo>
                    <a:pt x="28845" y="154818"/>
                    <a:pt x="-5482" y="326006"/>
                    <a:pt x="0" y="442062"/>
                  </a:cubicBezTo>
                  <a:cubicBezTo>
                    <a:pt x="5482" y="558118"/>
                    <a:pt x="-21805" y="829955"/>
                    <a:pt x="0" y="940558"/>
                  </a:cubicBezTo>
                  <a:cubicBezTo>
                    <a:pt x="86611" y="913357"/>
                    <a:pt x="161340" y="963652"/>
                    <a:pt x="234298" y="940558"/>
                  </a:cubicBezTo>
                  <a:cubicBezTo>
                    <a:pt x="233006" y="929396"/>
                    <a:pt x="237411" y="909006"/>
                    <a:pt x="240155" y="895782"/>
                  </a:cubicBezTo>
                  <a:cubicBezTo>
                    <a:pt x="179949" y="906544"/>
                    <a:pt x="143503" y="890990"/>
                    <a:pt x="58574" y="895782"/>
                  </a:cubicBezTo>
                  <a:cubicBezTo>
                    <a:pt x="48135" y="772043"/>
                    <a:pt x="60572" y="686675"/>
                    <a:pt x="58574" y="603285"/>
                  </a:cubicBezTo>
                  <a:cubicBezTo>
                    <a:pt x="285750" y="568639"/>
                    <a:pt x="478547" y="650163"/>
                    <a:pt x="588869" y="603285"/>
                  </a:cubicBezTo>
                  <a:cubicBezTo>
                    <a:pt x="699192" y="556407"/>
                    <a:pt x="964663" y="656685"/>
                    <a:pt x="1168367" y="603285"/>
                  </a:cubicBezTo>
                  <a:cubicBezTo>
                    <a:pt x="1372071" y="549885"/>
                    <a:pt x="1461504" y="632065"/>
                    <a:pt x="1698662" y="603285"/>
                  </a:cubicBezTo>
                  <a:cubicBezTo>
                    <a:pt x="1712016" y="692859"/>
                    <a:pt x="1676773" y="775552"/>
                    <a:pt x="1698662" y="895782"/>
                  </a:cubicBezTo>
                  <a:cubicBezTo>
                    <a:pt x="1503156" y="943975"/>
                    <a:pt x="1386672" y="856996"/>
                    <a:pt x="1282958" y="895782"/>
                  </a:cubicBezTo>
                  <a:cubicBezTo>
                    <a:pt x="1179244" y="934568"/>
                    <a:pt x="999040" y="848535"/>
                    <a:pt x="814186" y="895782"/>
                  </a:cubicBezTo>
                  <a:cubicBezTo>
                    <a:pt x="815671" y="910809"/>
                    <a:pt x="818158" y="925234"/>
                    <a:pt x="820043" y="940558"/>
                  </a:cubicBezTo>
                  <a:cubicBezTo>
                    <a:pt x="943468" y="903003"/>
                    <a:pt x="1119047" y="957727"/>
                    <a:pt x="1312948" y="940558"/>
                  </a:cubicBezTo>
                  <a:cubicBezTo>
                    <a:pt x="1506850" y="923389"/>
                    <a:pt x="1618182" y="946808"/>
                    <a:pt x="1786524" y="940558"/>
                  </a:cubicBezTo>
                  <a:cubicBezTo>
                    <a:pt x="1788017" y="929079"/>
                    <a:pt x="1787998" y="911908"/>
                    <a:pt x="1792381" y="895782"/>
                  </a:cubicBezTo>
                  <a:cubicBezTo>
                    <a:pt x="1779937" y="898210"/>
                    <a:pt x="1772155" y="891780"/>
                    <a:pt x="1757237" y="895782"/>
                  </a:cubicBezTo>
                  <a:cubicBezTo>
                    <a:pt x="1717766" y="755207"/>
                    <a:pt x="1786869" y="695950"/>
                    <a:pt x="1757237" y="544609"/>
                  </a:cubicBezTo>
                  <a:cubicBezTo>
                    <a:pt x="1727605" y="393268"/>
                    <a:pt x="1784474" y="347267"/>
                    <a:pt x="1757237" y="179102"/>
                  </a:cubicBezTo>
                  <a:cubicBezTo>
                    <a:pt x="1795637" y="170930"/>
                    <a:pt x="1845794" y="190611"/>
                    <a:pt x="1874386" y="179102"/>
                  </a:cubicBezTo>
                  <a:cubicBezTo>
                    <a:pt x="1892812" y="257303"/>
                    <a:pt x="1855117" y="427825"/>
                    <a:pt x="1874386" y="491345"/>
                  </a:cubicBezTo>
                  <a:cubicBezTo>
                    <a:pt x="2030030" y="476988"/>
                    <a:pt x="2115382" y="505681"/>
                    <a:pt x="2324826" y="491345"/>
                  </a:cubicBezTo>
                  <a:cubicBezTo>
                    <a:pt x="2328838" y="496674"/>
                    <a:pt x="2335195" y="499623"/>
                    <a:pt x="2340550" y="501845"/>
                  </a:cubicBezTo>
                  <a:cubicBezTo>
                    <a:pt x="2384679" y="524668"/>
                    <a:pt x="2413933" y="563331"/>
                    <a:pt x="2494514" y="590703"/>
                  </a:cubicBezTo>
                  <a:cubicBezTo>
                    <a:pt x="2512644" y="599197"/>
                    <a:pt x="2518171" y="611973"/>
                    <a:pt x="2518706" y="627038"/>
                  </a:cubicBezTo>
                  <a:cubicBezTo>
                    <a:pt x="2533474" y="673413"/>
                    <a:pt x="2494395" y="765732"/>
                    <a:pt x="2518706" y="850917"/>
                  </a:cubicBezTo>
                  <a:cubicBezTo>
                    <a:pt x="2519568" y="875440"/>
                    <a:pt x="2495525" y="904590"/>
                    <a:pt x="2460131" y="895692"/>
                  </a:cubicBezTo>
                  <a:cubicBezTo>
                    <a:pt x="2413402" y="899490"/>
                    <a:pt x="2402727" y="893249"/>
                    <a:pt x="2366412" y="895692"/>
                  </a:cubicBezTo>
                  <a:cubicBezTo>
                    <a:pt x="2369567" y="910860"/>
                    <a:pt x="2370338" y="924413"/>
                    <a:pt x="2372270" y="940468"/>
                  </a:cubicBezTo>
                  <a:cubicBezTo>
                    <a:pt x="2394718" y="931536"/>
                    <a:pt x="2423394" y="940926"/>
                    <a:pt x="2460131" y="940468"/>
                  </a:cubicBezTo>
                  <a:cubicBezTo>
                    <a:pt x="2517079" y="932324"/>
                    <a:pt x="2584561" y="888444"/>
                    <a:pt x="2577281" y="850917"/>
                  </a:cubicBezTo>
                  <a:cubicBezTo>
                    <a:pt x="2573293" y="787347"/>
                    <a:pt x="2598434" y="720739"/>
                    <a:pt x="2577281" y="627038"/>
                  </a:cubicBezTo>
                  <a:cubicBezTo>
                    <a:pt x="2579554" y="598070"/>
                    <a:pt x="2562840" y="566293"/>
                    <a:pt x="2530421" y="555376"/>
                  </a:cubicBezTo>
                  <a:close/>
                  <a:moveTo>
                    <a:pt x="1698662" y="558509"/>
                  </a:moveTo>
                  <a:cubicBezTo>
                    <a:pt x="1438595" y="559601"/>
                    <a:pt x="1274199" y="505706"/>
                    <a:pt x="1151966" y="558509"/>
                  </a:cubicBezTo>
                  <a:cubicBezTo>
                    <a:pt x="1029733" y="611312"/>
                    <a:pt x="767393" y="525807"/>
                    <a:pt x="605270" y="558509"/>
                  </a:cubicBezTo>
                  <a:cubicBezTo>
                    <a:pt x="443147" y="591211"/>
                    <a:pt x="289380" y="498662"/>
                    <a:pt x="58574" y="558509"/>
                  </a:cubicBezTo>
                  <a:cubicBezTo>
                    <a:pt x="12773" y="329413"/>
                    <a:pt x="72674" y="236261"/>
                    <a:pt x="58574" y="44775"/>
                  </a:cubicBezTo>
                  <a:cubicBezTo>
                    <a:pt x="204210" y="-13764"/>
                    <a:pt x="425213" y="50352"/>
                    <a:pt x="588869" y="44775"/>
                  </a:cubicBezTo>
                  <a:cubicBezTo>
                    <a:pt x="752526" y="39198"/>
                    <a:pt x="929884" y="72644"/>
                    <a:pt x="1135565" y="44775"/>
                  </a:cubicBezTo>
                  <a:cubicBezTo>
                    <a:pt x="1341246" y="16906"/>
                    <a:pt x="1550511" y="53971"/>
                    <a:pt x="1698662" y="44775"/>
                  </a:cubicBezTo>
                  <a:cubicBezTo>
                    <a:pt x="1722514" y="292721"/>
                    <a:pt x="1657958" y="415662"/>
                    <a:pt x="1698662" y="558509"/>
                  </a:cubicBezTo>
                  <a:close/>
                  <a:moveTo>
                    <a:pt x="1932960" y="179102"/>
                  </a:moveTo>
                  <a:cubicBezTo>
                    <a:pt x="1972308" y="172918"/>
                    <a:pt x="2023697" y="187681"/>
                    <a:pt x="2050109" y="179102"/>
                  </a:cubicBezTo>
                  <a:cubicBezTo>
                    <a:pt x="2133189" y="188346"/>
                    <a:pt x="2183979" y="220185"/>
                    <a:pt x="2219391" y="276669"/>
                  </a:cubicBezTo>
                  <a:cubicBezTo>
                    <a:pt x="2251039" y="320282"/>
                    <a:pt x="2246624" y="373340"/>
                    <a:pt x="2277702" y="430474"/>
                  </a:cubicBezTo>
                  <a:cubicBezTo>
                    <a:pt x="2279080" y="435349"/>
                    <a:pt x="2281448" y="441972"/>
                    <a:pt x="2285081" y="446525"/>
                  </a:cubicBezTo>
                  <a:cubicBezTo>
                    <a:pt x="2146845" y="460432"/>
                    <a:pt x="2036695" y="425455"/>
                    <a:pt x="1932960" y="446525"/>
                  </a:cubicBezTo>
                  <a:cubicBezTo>
                    <a:pt x="1908547" y="366153"/>
                    <a:pt x="1939979" y="299069"/>
                    <a:pt x="1932960" y="17910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234298 w 468597"/>
                <a:gd name="connsiteY0" fmla="*/ 0 h 358206"/>
                <a:gd name="connsiteX1" fmla="*/ 0 w 468597"/>
                <a:gd name="connsiteY1" fmla="*/ 179103 h 358206"/>
                <a:gd name="connsiteX2" fmla="*/ 234298 w 468597"/>
                <a:gd name="connsiteY2" fmla="*/ 358206 h 358206"/>
                <a:gd name="connsiteX3" fmla="*/ 468597 w 468597"/>
                <a:gd name="connsiteY3" fmla="*/ 179103 h 358206"/>
                <a:gd name="connsiteX4" fmla="*/ 234298 w 468597"/>
                <a:gd name="connsiteY4" fmla="*/ 0 h 358206"/>
                <a:gd name="connsiteX5" fmla="*/ 234298 w 468597"/>
                <a:gd name="connsiteY5" fmla="*/ 313430 h 358206"/>
                <a:gd name="connsiteX6" fmla="*/ 58574 w 468597"/>
                <a:gd name="connsiteY6" fmla="*/ 179103 h 358206"/>
                <a:gd name="connsiteX7" fmla="*/ 234298 w 468597"/>
                <a:gd name="connsiteY7" fmla="*/ 44775 h 358206"/>
                <a:gd name="connsiteX8" fmla="*/ 410022 w 468597"/>
                <a:gd name="connsiteY8" fmla="*/ 179103 h 358206"/>
                <a:gd name="connsiteX9" fmla="*/ 234298 w 468597"/>
                <a:gd name="connsiteY9" fmla="*/ 313519 h 358206"/>
                <a:gd name="connsiteX10" fmla="*/ 234298 w 468597"/>
                <a:gd name="connsiteY10" fmla="*/ 313430 h 35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97" h="358206" fill="none" extrusionOk="0">
                  <a:moveTo>
                    <a:pt x="234298" y="0"/>
                  </a:moveTo>
                  <a:cubicBezTo>
                    <a:pt x="100890" y="7700"/>
                    <a:pt x="16911" y="101665"/>
                    <a:pt x="0" y="179103"/>
                  </a:cubicBezTo>
                  <a:cubicBezTo>
                    <a:pt x="22840" y="266902"/>
                    <a:pt x="108965" y="352800"/>
                    <a:pt x="234298" y="358206"/>
                  </a:cubicBezTo>
                  <a:cubicBezTo>
                    <a:pt x="359064" y="365220"/>
                    <a:pt x="462353" y="282244"/>
                    <a:pt x="468597" y="179103"/>
                  </a:cubicBezTo>
                  <a:cubicBezTo>
                    <a:pt x="471074" y="61583"/>
                    <a:pt x="370692" y="-3803"/>
                    <a:pt x="234298" y="0"/>
                  </a:cubicBezTo>
                  <a:close/>
                  <a:moveTo>
                    <a:pt x="234298" y="313430"/>
                  </a:moveTo>
                  <a:cubicBezTo>
                    <a:pt x="147448" y="316248"/>
                    <a:pt x="45794" y="251919"/>
                    <a:pt x="58574" y="179103"/>
                  </a:cubicBezTo>
                  <a:cubicBezTo>
                    <a:pt x="31519" y="111560"/>
                    <a:pt x="142238" y="54419"/>
                    <a:pt x="234298" y="44775"/>
                  </a:cubicBezTo>
                  <a:cubicBezTo>
                    <a:pt x="337079" y="47218"/>
                    <a:pt x="414810" y="104996"/>
                    <a:pt x="410022" y="179103"/>
                  </a:cubicBezTo>
                  <a:cubicBezTo>
                    <a:pt x="407757" y="232892"/>
                    <a:pt x="326218" y="285210"/>
                    <a:pt x="234298" y="313519"/>
                  </a:cubicBezTo>
                  <a:cubicBezTo>
                    <a:pt x="234288" y="313500"/>
                    <a:pt x="234308" y="313462"/>
                    <a:pt x="234298" y="313430"/>
                  </a:cubicBezTo>
                  <a:close/>
                </a:path>
                <a:path w="468597" h="358206" stroke="0" extrusionOk="0">
                  <a:moveTo>
                    <a:pt x="234298" y="0"/>
                  </a:moveTo>
                  <a:cubicBezTo>
                    <a:pt x="97895" y="9628"/>
                    <a:pt x="20905" y="62711"/>
                    <a:pt x="0" y="179103"/>
                  </a:cubicBezTo>
                  <a:cubicBezTo>
                    <a:pt x="18078" y="249337"/>
                    <a:pt x="100992" y="379484"/>
                    <a:pt x="234298" y="358206"/>
                  </a:cubicBezTo>
                  <a:cubicBezTo>
                    <a:pt x="339886" y="349143"/>
                    <a:pt x="468785" y="293010"/>
                    <a:pt x="468597" y="179103"/>
                  </a:cubicBezTo>
                  <a:cubicBezTo>
                    <a:pt x="460652" y="80964"/>
                    <a:pt x="361981" y="4481"/>
                    <a:pt x="234298" y="0"/>
                  </a:cubicBezTo>
                  <a:close/>
                  <a:moveTo>
                    <a:pt x="234298" y="313430"/>
                  </a:moveTo>
                  <a:cubicBezTo>
                    <a:pt x="140200" y="305353"/>
                    <a:pt x="57597" y="250852"/>
                    <a:pt x="58574" y="179103"/>
                  </a:cubicBezTo>
                  <a:cubicBezTo>
                    <a:pt x="57942" y="107070"/>
                    <a:pt x="139691" y="44948"/>
                    <a:pt x="234298" y="44775"/>
                  </a:cubicBezTo>
                  <a:cubicBezTo>
                    <a:pt x="338821" y="33218"/>
                    <a:pt x="406698" y="85455"/>
                    <a:pt x="410022" y="179103"/>
                  </a:cubicBezTo>
                  <a:cubicBezTo>
                    <a:pt x="408470" y="240132"/>
                    <a:pt x="327514" y="312166"/>
                    <a:pt x="234298" y="313519"/>
                  </a:cubicBezTo>
                  <a:cubicBezTo>
                    <a:pt x="234293" y="313477"/>
                    <a:pt x="234300" y="313454"/>
                    <a:pt x="234298" y="31343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456739 w 913478"/>
                <a:gd name="connsiteY0" fmla="*/ 0 h 1042216"/>
                <a:gd name="connsiteX1" fmla="*/ 0 w 913478"/>
                <a:gd name="connsiteY1" fmla="*/ 270685 h 1042216"/>
                <a:gd name="connsiteX2" fmla="*/ 0 w 913478"/>
                <a:gd name="connsiteY2" fmla="*/ 771531 h 1042216"/>
                <a:gd name="connsiteX3" fmla="*/ 456739 w 913478"/>
                <a:gd name="connsiteY3" fmla="*/ 1042217 h 1042216"/>
                <a:gd name="connsiteX4" fmla="*/ 913478 w 913478"/>
                <a:gd name="connsiteY4" fmla="*/ 771531 h 1042216"/>
                <a:gd name="connsiteX5" fmla="*/ 913478 w 913478"/>
                <a:gd name="connsiteY5" fmla="*/ 270685 h 1042216"/>
                <a:gd name="connsiteX6" fmla="*/ 456739 w 913478"/>
                <a:gd name="connsiteY6" fmla="*/ 0 h 1042216"/>
                <a:gd name="connsiteX7" fmla="*/ 874130 w 913478"/>
                <a:gd name="connsiteY7" fmla="*/ 278094 h 1042216"/>
                <a:gd name="connsiteX8" fmla="*/ 681750 w 913478"/>
                <a:gd name="connsiteY8" fmla="*/ 392104 h 1042216"/>
                <a:gd name="connsiteX9" fmla="*/ 264357 w 913478"/>
                <a:gd name="connsiteY9" fmla="*/ 144734 h 1042216"/>
                <a:gd name="connsiteX10" fmla="*/ 456739 w 913478"/>
                <a:gd name="connsiteY10" fmla="*/ 30725 h 1042216"/>
                <a:gd name="connsiteX11" fmla="*/ 874130 w 913478"/>
                <a:gd name="connsiteY11" fmla="*/ 278094 h 1042216"/>
                <a:gd name="connsiteX12" fmla="*/ 456739 w 913478"/>
                <a:gd name="connsiteY12" fmla="*/ 525450 h 1042216"/>
                <a:gd name="connsiteX13" fmla="*/ 39347 w 913478"/>
                <a:gd name="connsiteY13" fmla="*/ 278094 h 1042216"/>
                <a:gd name="connsiteX14" fmla="*/ 238444 w 913478"/>
                <a:gd name="connsiteY14" fmla="*/ 160091 h 1042216"/>
                <a:gd name="connsiteX15" fmla="*/ 655836 w 913478"/>
                <a:gd name="connsiteY15" fmla="*/ 407459 h 1042216"/>
                <a:gd name="connsiteX16" fmla="*/ 456739 w 913478"/>
                <a:gd name="connsiteY16" fmla="*/ 525450 h 1042216"/>
                <a:gd name="connsiteX17" fmla="*/ 26867 w 913478"/>
                <a:gd name="connsiteY17" fmla="*/ 301398 h 1042216"/>
                <a:gd name="connsiteX18" fmla="*/ 443305 w 913478"/>
                <a:gd name="connsiteY18" fmla="*/ 548215 h 1042216"/>
                <a:gd name="connsiteX19" fmla="*/ 443305 w 913478"/>
                <a:gd name="connsiteY19" fmla="*/ 1003531 h 1042216"/>
                <a:gd name="connsiteX20" fmla="*/ 26867 w 913478"/>
                <a:gd name="connsiteY20" fmla="*/ 756726 h 1042216"/>
                <a:gd name="connsiteX21" fmla="*/ 26867 w 913478"/>
                <a:gd name="connsiteY21" fmla="*/ 301398 h 1042216"/>
                <a:gd name="connsiteX22" fmla="*/ 470172 w 913478"/>
                <a:gd name="connsiteY22" fmla="*/ 1003531 h 1042216"/>
                <a:gd name="connsiteX23" fmla="*/ 470172 w 913478"/>
                <a:gd name="connsiteY23" fmla="*/ 548215 h 1042216"/>
                <a:gd name="connsiteX24" fmla="*/ 886611 w 913478"/>
                <a:gd name="connsiteY24" fmla="*/ 301398 h 1042216"/>
                <a:gd name="connsiteX25" fmla="*/ 886611 w 913478"/>
                <a:gd name="connsiteY25" fmla="*/ 756726 h 1042216"/>
                <a:gd name="connsiteX26" fmla="*/ 470172 w 913478"/>
                <a:gd name="connsiteY26" fmla="*/ 1003531 h 104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3478" h="1042216" fill="none" extrusionOk="0">
                  <a:moveTo>
                    <a:pt x="456739" y="0"/>
                  </a:moveTo>
                  <a:cubicBezTo>
                    <a:pt x="293932" y="101775"/>
                    <a:pt x="222170" y="136829"/>
                    <a:pt x="0" y="270685"/>
                  </a:cubicBezTo>
                  <a:cubicBezTo>
                    <a:pt x="20627" y="388337"/>
                    <a:pt x="-32330" y="523120"/>
                    <a:pt x="0" y="771531"/>
                  </a:cubicBezTo>
                  <a:cubicBezTo>
                    <a:pt x="113385" y="831254"/>
                    <a:pt x="282635" y="1001439"/>
                    <a:pt x="456739" y="1042217"/>
                  </a:cubicBezTo>
                  <a:cubicBezTo>
                    <a:pt x="593409" y="951652"/>
                    <a:pt x="725781" y="940275"/>
                    <a:pt x="913478" y="771531"/>
                  </a:cubicBezTo>
                  <a:cubicBezTo>
                    <a:pt x="876291" y="591814"/>
                    <a:pt x="947951" y="401915"/>
                    <a:pt x="913478" y="270685"/>
                  </a:cubicBezTo>
                  <a:cubicBezTo>
                    <a:pt x="739069" y="202620"/>
                    <a:pt x="701099" y="86771"/>
                    <a:pt x="456739" y="0"/>
                  </a:cubicBezTo>
                  <a:close/>
                  <a:moveTo>
                    <a:pt x="874130" y="278094"/>
                  </a:moveTo>
                  <a:cubicBezTo>
                    <a:pt x="817238" y="316784"/>
                    <a:pt x="743212" y="345904"/>
                    <a:pt x="681750" y="392104"/>
                  </a:cubicBezTo>
                  <a:cubicBezTo>
                    <a:pt x="485324" y="338514"/>
                    <a:pt x="382495" y="176455"/>
                    <a:pt x="264357" y="144734"/>
                  </a:cubicBezTo>
                  <a:cubicBezTo>
                    <a:pt x="317715" y="111041"/>
                    <a:pt x="387982" y="83059"/>
                    <a:pt x="456739" y="30725"/>
                  </a:cubicBezTo>
                  <a:cubicBezTo>
                    <a:pt x="572563" y="55539"/>
                    <a:pt x="671607" y="166200"/>
                    <a:pt x="874130" y="278094"/>
                  </a:cubicBezTo>
                  <a:close/>
                  <a:moveTo>
                    <a:pt x="456739" y="525450"/>
                  </a:moveTo>
                  <a:cubicBezTo>
                    <a:pt x="302125" y="454152"/>
                    <a:pt x="197145" y="309220"/>
                    <a:pt x="39347" y="278094"/>
                  </a:cubicBezTo>
                  <a:cubicBezTo>
                    <a:pt x="98290" y="240582"/>
                    <a:pt x="195854" y="187690"/>
                    <a:pt x="238444" y="160091"/>
                  </a:cubicBezTo>
                  <a:cubicBezTo>
                    <a:pt x="326147" y="204391"/>
                    <a:pt x="542341" y="404947"/>
                    <a:pt x="655836" y="407459"/>
                  </a:cubicBezTo>
                  <a:cubicBezTo>
                    <a:pt x="585262" y="478831"/>
                    <a:pt x="510143" y="492311"/>
                    <a:pt x="456739" y="525450"/>
                  </a:cubicBezTo>
                  <a:close/>
                  <a:moveTo>
                    <a:pt x="26867" y="301398"/>
                  </a:moveTo>
                  <a:cubicBezTo>
                    <a:pt x="145551" y="366589"/>
                    <a:pt x="242051" y="439035"/>
                    <a:pt x="443305" y="548215"/>
                  </a:cubicBezTo>
                  <a:cubicBezTo>
                    <a:pt x="470473" y="676182"/>
                    <a:pt x="426213" y="841912"/>
                    <a:pt x="443305" y="1003531"/>
                  </a:cubicBezTo>
                  <a:cubicBezTo>
                    <a:pt x="230179" y="938010"/>
                    <a:pt x="174399" y="804109"/>
                    <a:pt x="26867" y="756726"/>
                  </a:cubicBezTo>
                  <a:cubicBezTo>
                    <a:pt x="12576" y="596582"/>
                    <a:pt x="26999" y="468488"/>
                    <a:pt x="26867" y="301398"/>
                  </a:cubicBezTo>
                  <a:close/>
                  <a:moveTo>
                    <a:pt x="470172" y="1003531"/>
                  </a:moveTo>
                  <a:cubicBezTo>
                    <a:pt x="448481" y="891321"/>
                    <a:pt x="516920" y="704510"/>
                    <a:pt x="470172" y="548215"/>
                  </a:cubicBezTo>
                  <a:cubicBezTo>
                    <a:pt x="563363" y="438975"/>
                    <a:pt x="747745" y="449461"/>
                    <a:pt x="886611" y="301398"/>
                  </a:cubicBezTo>
                  <a:cubicBezTo>
                    <a:pt x="895126" y="504855"/>
                    <a:pt x="883876" y="563134"/>
                    <a:pt x="886611" y="756726"/>
                  </a:cubicBezTo>
                  <a:cubicBezTo>
                    <a:pt x="809394" y="859469"/>
                    <a:pt x="647490" y="838068"/>
                    <a:pt x="470172" y="1003531"/>
                  </a:cubicBezTo>
                  <a:close/>
                </a:path>
                <a:path w="913478" h="1042216" stroke="0" extrusionOk="0">
                  <a:moveTo>
                    <a:pt x="456739" y="0"/>
                  </a:moveTo>
                  <a:cubicBezTo>
                    <a:pt x="288157" y="161538"/>
                    <a:pt x="130485" y="122791"/>
                    <a:pt x="0" y="270685"/>
                  </a:cubicBezTo>
                  <a:cubicBezTo>
                    <a:pt x="23748" y="506648"/>
                    <a:pt x="-49889" y="664744"/>
                    <a:pt x="0" y="771531"/>
                  </a:cubicBezTo>
                  <a:cubicBezTo>
                    <a:pt x="162454" y="816012"/>
                    <a:pt x="238979" y="924577"/>
                    <a:pt x="456739" y="1042217"/>
                  </a:cubicBezTo>
                  <a:cubicBezTo>
                    <a:pt x="650452" y="884275"/>
                    <a:pt x="768690" y="897306"/>
                    <a:pt x="913478" y="771531"/>
                  </a:cubicBezTo>
                  <a:cubicBezTo>
                    <a:pt x="907021" y="523766"/>
                    <a:pt x="961465" y="407287"/>
                    <a:pt x="913478" y="270685"/>
                  </a:cubicBezTo>
                  <a:cubicBezTo>
                    <a:pt x="799090" y="228225"/>
                    <a:pt x="699429" y="94828"/>
                    <a:pt x="456739" y="0"/>
                  </a:cubicBezTo>
                  <a:close/>
                  <a:moveTo>
                    <a:pt x="874130" y="278094"/>
                  </a:moveTo>
                  <a:cubicBezTo>
                    <a:pt x="799436" y="347473"/>
                    <a:pt x="753953" y="321147"/>
                    <a:pt x="681750" y="392104"/>
                  </a:cubicBezTo>
                  <a:cubicBezTo>
                    <a:pt x="577617" y="367115"/>
                    <a:pt x="440065" y="204701"/>
                    <a:pt x="264357" y="144734"/>
                  </a:cubicBezTo>
                  <a:cubicBezTo>
                    <a:pt x="353663" y="87722"/>
                    <a:pt x="396256" y="92541"/>
                    <a:pt x="456739" y="30725"/>
                  </a:cubicBezTo>
                  <a:cubicBezTo>
                    <a:pt x="685859" y="104371"/>
                    <a:pt x="752548" y="239632"/>
                    <a:pt x="874130" y="278094"/>
                  </a:cubicBezTo>
                  <a:close/>
                  <a:moveTo>
                    <a:pt x="456739" y="525450"/>
                  </a:moveTo>
                  <a:cubicBezTo>
                    <a:pt x="325203" y="448556"/>
                    <a:pt x="155107" y="290569"/>
                    <a:pt x="39347" y="278094"/>
                  </a:cubicBezTo>
                  <a:cubicBezTo>
                    <a:pt x="89530" y="237828"/>
                    <a:pt x="176643" y="224477"/>
                    <a:pt x="238444" y="160091"/>
                  </a:cubicBezTo>
                  <a:cubicBezTo>
                    <a:pt x="373785" y="237560"/>
                    <a:pt x="467493" y="309007"/>
                    <a:pt x="655836" y="407459"/>
                  </a:cubicBezTo>
                  <a:cubicBezTo>
                    <a:pt x="586223" y="452286"/>
                    <a:pt x="551170" y="461233"/>
                    <a:pt x="456739" y="525450"/>
                  </a:cubicBezTo>
                  <a:close/>
                  <a:moveTo>
                    <a:pt x="26867" y="301398"/>
                  </a:moveTo>
                  <a:cubicBezTo>
                    <a:pt x="197385" y="401664"/>
                    <a:pt x="329894" y="489608"/>
                    <a:pt x="443305" y="548215"/>
                  </a:cubicBezTo>
                  <a:cubicBezTo>
                    <a:pt x="488162" y="650016"/>
                    <a:pt x="441776" y="854624"/>
                    <a:pt x="443305" y="1003531"/>
                  </a:cubicBezTo>
                  <a:cubicBezTo>
                    <a:pt x="236685" y="917340"/>
                    <a:pt x="226405" y="829965"/>
                    <a:pt x="26867" y="756726"/>
                  </a:cubicBezTo>
                  <a:cubicBezTo>
                    <a:pt x="-20212" y="538721"/>
                    <a:pt x="71207" y="512914"/>
                    <a:pt x="26867" y="301398"/>
                  </a:cubicBezTo>
                  <a:close/>
                  <a:moveTo>
                    <a:pt x="470172" y="1003531"/>
                  </a:moveTo>
                  <a:cubicBezTo>
                    <a:pt x="444953" y="902843"/>
                    <a:pt x="494289" y="745202"/>
                    <a:pt x="470172" y="548215"/>
                  </a:cubicBezTo>
                  <a:cubicBezTo>
                    <a:pt x="651888" y="402435"/>
                    <a:pt x="749116" y="447962"/>
                    <a:pt x="886611" y="301398"/>
                  </a:cubicBezTo>
                  <a:cubicBezTo>
                    <a:pt x="894724" y="478439"/>
                    <a:pt x="875416" y="576444"/>
                    <a:pt x="886611" y="756726"/>
                  </a:cubicBezTo>
                  <a:cubicBezTo>
                    <a:pt x="818338" y="848229"/>
                    <a:pt x="600133" y="868436"/>
                    <a:pt x="470172" y="10035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13044 w 120902"/>
                <a:gd name="connsiteY0" fmla="*/ 63251 h 184761"/>
                <a:gd name="connsiteX1" fmla="*/ 0 w 120902"/>
                <a:gd name="connsiteY1" fmla="*/ 70935 h 184761"/>
                <a:gd name="connsiteX2" fmla="*/ 0 w 120902"/>
                <a:gd name="connsiteY2" fmla="*/ 184761 h 184761"/>
                <a:gd name="connsiteX3" fmla="*/ 40689 w 120902"/>
                <a:gd name="connsiteY3" fmla="*/ 160892 h 184761"/>
                <a:gd name="connsiteX4" fmla="*/ 107857 w 120902"/>
                <a:gd name="connsiteY4" fmla="*/ 121483 h 184761"/>
                <a:gd name="connsiteX5" fmla="*/ 120902 w 120902"/>
                <a:gd name="connsiteY5" fmla="*/ 113799 h 184761"/>
                <a:gd name="connsiteX6" fmla="*/ 120902 w 120902"/>
                <a:gd name="connsiteY6" fmla="*/ 0 h 184761"/>
                <a:gd name="connsiteX7" fmla="*/ 80212 w 120902"/>
                <a:gd name="connsiteY7" fmla="*/ 23868 h 184761"/>
                <a:gd name="connsiteX8" fmla="*/ 13044 w 120902"/>
                <a:gd name="connsiteY8" fmla="*/ 63251 h 184761"/>
                <a:gd name="connsiteX9" fmla="*/ 94034 w 120902"/>
                <a:gd name="connsiteY9" fmla="*/ 98929 h 184761"/>
                <a:gd name="connsiteX10" fmla="*/ 26867 w 120902"/>
                <a:gd name="connsiteY10" fmla="*/ 138338 h 184761"/>
                <a:gd name="connsiteX11" fmla="*/ 26867 w 120902"/>
                <a:gd name="connsiteY11" fmla="*/ 85793 h 184761"/>
                <a:gd name="connsiteX12" fmla="*/ 94034 w 120902"/>
                <a:gd name="connsiteY12" fmla="*/ 46384 h 184761"/>
                <a:gd name="connsiteX13" fmla="*/ 94034 w 120902"/>
                <a:gd name="connsiteY13" fmla="*/ 98929 h 184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902" h="184761" fill="none" extrusionOk="0">
                  <a:moveTo>
                    <a:pt x="13044" y="63251"/>
                  </a:moveTo>
                  <a:cubicBezTo>
                    <a:pt x="7645" y="66889"/>
                    <a:pt x="2789" y="67306"/>
                    <a:pt x="0" y="70935"/>
                  </a:cubicBezTo>
                  <a:cubicBezTo>
                    <a:pt x="10572" y="110043"/>
                    <a:pt x="-5259" y="130132"/>
                    <a:pt x="0" y="184761"/>
                  </a:cubicBezTo>
                  <a:cubicBezTo>
                    <a:pt x="11083" y="174413"/>
                    <a:pt x="27852" y="171450"/>
                    <a:pt x="40689" y="160892"/>
                  </a:cubicBezTo>
                  <a:cubicBezTo>
                    <a:pt x="58572" y="144188"/>
                    <a:pt x="87357" y="138975"/>
                    <a:pt x="107857" y="121483"/>
                  </a:cubicBezTo>
                  <a:cubicBezTo>
                    <a:pt x="111599" y="117953"/>
                    <a:pt x="117004" y="116353"/>
                    <a:pt x="120902" y="113799"/>
                  </a:cubicBezTo>
                  <a:cubicBezTo>
                    <a:pt x="119648" y="86084"/>
                    <a:pt x="134355" y="26292"/>
                    <a:pt x="120902" y="0"/>
                  </a:cubicBezTo>
                  <a:cubicBezTo>
                    <a:pt x="108243" y="9280"/>
                    <a:pt x="91952" y="14766"/>
                    <a:pt x="80212" y="23868"/>
                  </a:cubicBezTo>
                  <a:cubicBezTo>
                    <a:pt x="66904" y="41764"/>
                    <a:pt x="25871" y="50595"/>
                    <a:pt x="13044" y="63251"/>
                  </a:cubicBezTo>
                  <a:close/>
                  <a:moveTo>
                    <a:pt x="94034" y="98929"/>
                  </a:moveTo>
                  <a:cubicBezTo>
                    <a:pt x="76908" y="109576"/>
                    <a:pt x="46751" y="116074"/>
                    <a:pt x="26867" y="138338"/>
                  </a:cubicBezTo>
                  <a:cubicBezTo>
                    <a:pt x="26473" y="122112"/>
                    <a:pt x="29574" y="107767"/>
                    <a:pt x="26867" y="85793"/>
                  </a:cubicBezTo>
                  <a:cubicBezTo>
                    <a:pt x="38350" y="70203"/>
                    <a:pt x="69678" y="68069"/>
                    <a:pt x="94034" y="46384"/>
                  </a:cubicBezTo>
                  <a:cubicBezTo>
                    <a:pt x="99011" y="68292"/>
                    <a:pt x="91957" y="76604"/>
                    <a:pt x="94034" y="98929"/>
                  </a:cubicBezTo>
                  <a:close/>
                </a:path>
                <a:path w="120902" h="184761" stroke="0" extrusionOk="0">
                  <a:moveTo>
                    <a:pt x="13044" y="63251"/>
                  </a:moveTo>
                  <a:cubicBezTo>
                    <a:pt x="9543" y="66211"/>
                    <a:pt x="3710" y="67638"/>
                    <a:pt x="0" y="70935"/>
                  </a:cubicBezTo>
                  <a:cubicBezTo>
                    <a:pt x="12618" y="100055"/>
                    <a:pt x="-6981" y="154707"/>
                    <a:pt x="0" y="184761"/>
                  </a:cubicBezTo>
                  <a:cubicBezTo>
                    <a:pt x="14818" y="173842"/>
                    <a:pt x="22687" y="174990"/>
                    <a:pt x="40689" y="160892"/>
                  </a:cubicBezTo>
                  <a:cubicBezTo>
                    <a:pt x="70935" y="136612"/>
                    <a:pt x="92923" y="134162"/>
                    <a:pt x="107857" y="121483"/>
                  </a:cubicBezTo>
                  <a:cubicBezTo>
                    <a:pt x="112716" y="116570"/>
                    <a:pt x="116176" y="117785"/>
                    <a:pt x="120902" y="113799"/>
                  </a:cubicBezTo>
                  <a:cubicBezTo>
                    <a:pt x="107948" y="87105"/>
                    <a:pt x="122190" y="54948"/>
                    <a:pt x="120902" y="0"/>
                  </a:cubicBezTo>
                  <a:cubicBezTo>
                    <a:pt x="102779" y="11417"/>
                    <a:pt x="87167" y="16134"/>
                    <a:pt x="80212" y="23868"/>
                  </a:cubicBezTo>
                  <a:cubicBezTo>
                    <a:pt x="49406" y="44977"/>
                    <a:pt x="29436" y="53590"/>
                    <a:pt x="13044" y="63251"/>
                  </a:cubicBezTo>
                  <a:close/>
                  <a:moveTo>
                    <a:pt x="94034" y="98929"/>
                  </a:moveTo>
                  <a:cubicBezTo>
                    <a:pt x="81383" y="109203"/>
                    <a:pt x="55530" y="119824"/>
                    <a:pt x="26867" y="138338"/>
                  </a:cubicBezTo>
                  <a:cubicBezTo>
                    <a:pt x="26023" y="113545"/>
                    <a:pt x="31526" y="98329"/>
                    <a:pt x="26867" y="85793"/>
                  </a:cubicBezTo>
                  <a:cubicBezTo>
                    <a:pt x="40085" y="67877"/>
                    <a:pt x="71048" y="68315"/>
                    <a:pt x="94034" y="46384"/>
                  </a:cubicBezTo>
                  <a:cubicBezTo>
                    <a:pt x="97869" y="62135"/>
                    <a:pt x="92781" y="85143"/>
                    <a:pt x="94034" y="9892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115381"/>
                <a:gd name="connsiteY0" fmla="*/ 150794 h 150794"/>
                <a:gd name="connsiteX1" fmla="*/ 115382 w 115381"/>
                <a:gd name="connsiteY1" fmla="*/ 90257 h 150794"/>
                <a:gd name="connsiteX2" fmla="*/ 115382 w 115381"/>
                <a:gd name="connsiteY2" fmla="*/ 0 h 150794"/>
                <a:gd name="connsiteX3" fmla="*/ 0 w 115381"/>
                <a:gd name="connsiteY3" fmla="*/ 60537 h 150794"/>
                <a:gd name="connsiteX4" fmla="*/ 0 w 115381"/>
                <a:gd name="connsiteY4" fmla="*/ 150794 h 150794"/>
                <a:gd name="connsiteX5" fmla="*/ 29915 w 115381"/>
                <a:gd name="connsiteY5" fmla="*/ 75304 h 150794"/>
                <a:gd name="connsiteX6" fmla="*/ 85467 w 115381"/>
                <a:gd name="connsiteY6" fmla="*/ 46148 h 150794"/>
                <a:gd name="connsiteX7" fmla="*/ 85467 w 115381"/>
                <a:gd name="connsiteY7" fmla="*/ 75436 h 150794"/>
                <a:gd name="connsiteX8" fmla="*/ 29915 w 115381"/>
                <a:gd name="connsiteY8" fmla="*/ 104579 h 150794"/>
                <a:gd name="connsiteX9" fmla="*/ 29915 w 115381"/>
                <a:gd name="connsiteY9" fmla="*/ 75304 h 15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381" h="150794" fill="none" extrusionOk="0">
                  <a:moveTo>
                    <a:pt x="0" y="150794"/>
                  </a:moveTo>
                  <a:cubicBezTo>
                    <a:pt x="48037" y="111186"/>
                    <a:pt x="73949" y="122827"/>
                    <a:pt x="115382" y="90257"/>
                  </a:cubicBezTo>
                  <a:cubicBezTo>
                    <a:pt x="113807" y="61644"/>
                    <a:pt x="117586" y="32778"/>
                    <a:pt x="115382" y="0"/>
                  </a:cubicBezTo>
                  <a:cubicBezTo>
                    <a:pt x="65647" y="31790"/>
                    <a:pt x="27179" y="35123"/>
                    <a:pt x="0" y="60537"/>
                  </a:cubicBezTo>
                  <a:cubicBezTo>
                    <a:pt x="27" y="96768"/>
                    <a:pt x="-10221" y="123937"/>
                    <a:pt x="0" y="150794"/>
                  </a:cubicBezTo>
                  <a:close/>
                  <a:moveTo>
                    <a:pt x="29915" y="75304"/>
                  </a:moveTo>
                  <a:cubicBezTo>
                    <a:pt x="54577" y="60443"/>
                    <a:pt x="65242" y="65241"/>
                    <a:pt x="85467" y="46148"/>
                  </a:cubicBezTo>
                  <a:cubicBezTo>
                    <a:pt x="87340" y="58724"/>
                    <a:pt x="85303" y="63473"/>
                    <a:pt x="85467" y="75436"/>
                  </a:cubicBezTo>
                  <a:cubicBezTo>
                    <a:pt x="62641" y="91329"/>
                    <a:pt x="53605" y="88408"/>
                    <a:pt x="29915" y="104579"/>
                  </a:cubicBezTo>
                  <a:cubicBezTo>
                    <a:pt x="29059" y="97484"/>
                    <a:pt x="32345" y="83844"/>
                    <a:pt x="29915" y="75304"/>
                  </a:cubicBezTo>
                  <a:close/>
                </a:path>
                <a:path w="115381" h="150794" stroke="0" extrusionOk="0">
                  <a:moveTo>
                    <a:pt x="0" y="150794"/>
                  </a:moveTo>
                  <a:cubicBezTo>
                    <a:pt x="30302" y="117834"/>
                    <a:pt x="92862" y="112968"/>
                    <a:pt x="115382" y="90257"/>
                  </a:cubicBezTo>
                  <a:cubicBezTo>
                    <a:pt x="114427" y="56707"/>
                    <a:pt x="118996" y="26222"/>
                    <a:pt x="115382" y="0"/>
                  </a:cubicBezTo>
                  <a:cubicBezTo>
                    <a:pt x="78558" y="36389"/>
                    <a:pt x="39502" y="34520"/>
                    <a:pt x="0" y="60537"/>
                  </a:cubicBezTo>
                  <a:cubicBezTo>
                    <a:pt x="2083" y="80700"/>
                    <a:pt x="-801" y="106467"/>
                    <a:pt x="0" y="150794"/>
                  </a:cubicBezTo>
                  <a:close/>
                  <a:moveTo>
                    <a:pt x="29915" y="75304"/>
                  </a:moveTo>
                  <a:cubicBezTo>
                    <a:pt x="41718" y="65398"/>
                    <a:pt x="65602" y="57960"/>
                    <a:pt x="85467" y="46148"/>
                  </a:cubicBezTo>
                  <a:cubicBezTo>
                    <a:pt x="88934" y="53761"/>
                    <a:pt x="84247" y="61137"/>
                    <a:pt x="85467" y="75436"/>
                  </a:cubicBezTo>
                  <a:cubicBezTo>
                    <a:pt x="62241" y="92744"/>
                    <a:pt x="53521" y="88722"/>
                    <a:pt x="29915" y="104579"/>
                  </a:cubicBezTo>
                  <a:cubicBezTo>
                    <a:pt x="28941" y="98141"/>
                    <a:pt x="32839" y="89400"/>
                    <a:pt x="29915" y="7530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833746 w 1262039"/>
                <a:gd name="connsiteY0" fmla="*/ 0 h 1064888"/>
                <a:gd name="connsiteX1" fmla="*/ 653195 w 1262039"/>
                <a:gd name="connsiteY1" fmla="*/ 143416 h 1064888"/>
                <a:gd name="connsiteX2" fmla="*/ 631207 w 1262039"/>
                <a:gd name="connsiteY2" fmla="*/ 131761 h 1064888"/>
                <a:gd name="connsiteX3" fmla="*/ 608934 w 1262039"/>
                <a:gd name="connsiteY3" fmla="*/ 143535 h 1064888"/>
                <a:gd name="connsiteX4" fmla="*/ 428218 w 1262039"/>
                <a:gd name="connsiteY4" fmla="*/ 0 h 1064888"/>
                <a:gd name="connsiteX5" fmla="*/ 0 w 1262039"/>
                <a:gd name="connsiteY5" fmla="*/ 227015 h 1064888"/>
                <a:gd name="connsiteX6" fmla="*/ 180418 w 1262039"/>
                <a:gd name="connsiteY6" fmla="*/ 370681 h 1064888"/>
                <a:gd name="connsiteX7" fmla="*/ 173940 w 1262039"/>
                <a:gd name="connsiteY7" fmla="*/ 374122 h 1064888"/>
                <a:gd name="connsiteX8" fmla="*/ 173940 w 1262039"/>
                <a:gd name="connsiteY8" fmla="*/ 399512 h 1064888"/>
                <a:gd name="connsiteX9" fmla="*/ 0 w 1262039"/>
                <a:gd name="connsiteY9" fmla="*/ 538023 h 1064888"/>
                <a:gd name="connsiteX10" fmla="*/ 174000 w 1262039"/>
                <a:gd name="connsiteY10" fmla="*/ 630242 h 1064888"/>
                <a:gd name="connsiteX11" fmla="*/ 174000 w 1262039"/>
                <a:gd name="connsiteY11" fmla="*/ 822529 h 1064888"/>
                <a:gd name="connsiteX12" fmla="*/ 631207 w 1262039"/>
                <a:gd name="connsiteY12" fmla="*/ 1064889 h 1064888"/>
                <a:gd name="connsiteX13" fmla="*/ 1088473 w 1262039"/>
                <a:gd name="connsiteY13" fmla="*/ 822568 h 1064888"/>
                <a:gd name="connsiteX14" fmla="*/ 1088473 w 1262039"/>
                <a:gd name="connsiteY14" fmla="*/ 630007 h 1064888"/>
                <a:gd name="connsiteX15" fmla="*/ 1261980 w 1262039"/>
                <a:gd name="connsiteY15" fmla="*/ 538023 h 1064888"/>
                <a:gd name="connsiteX16" fmla="*/ 1088473 w 1262039"/>
                <a:gd name="connsiteY16" fmla="*/ 399865 h 1064888"/>
                <a:gd name="connsiteX17" fmla="*/ 1088473 w 1262039"/>
                <a:gd name="connsiteY17" fmla="*/ 374122 h 1064888"/>
                <a:gd name="connsiteX18" fmla="*/ 1081727 w 1262039"/>
                <a:gd name="connsiteY18" fmla="*/ 370538 h 1064888"/>
                <a:gd name="connsiteX19" fmla="*/ 1262040 w 1262039"/>
                <a:gd name="connsiteY19" fmla="*/ 227015 h 1064888"/>
                <a:gd name="connsiteX20" fmla="*/ 833746 w 1262039"/>
                <a:gd name="connsiteY20" fmla="*/ 0 h 1064888"/>
                <a:gd name="connsiteX21" fmla="*/ 49688 w 1262039"/>
                <a:gd name="connsiteY21" fmla="*/ 231241 h 1064888"/>
                <a:gd name="connsiteX22" fmla="*/ 424628 w 1262039"/>
                <a:gd name="connsiteY22" fmla="*/ 32506 h 1064888"/>
                <a:gd name="connsiteX23" fmla="*/ 582251 w 1262039"/>
                <a:gd name="connsiteY23" fmla="*/ 157700 h 1064888"/>
                <a:gd name="connsiteX24" fmla="*/ 271688 w 1262039"/>
                <a:gd name="connsiteY24" fmla="*/ 322309 h 1064888"/>
                <a:gd name="connsiteX25" fmla="*/ 206862 w 1262039"/>
                <a:gd name="connsiteY25" fmla="*/ 356319 h 1064888"/>
                <a:gd name="connsiteX26" fmla="*/ 49688 w 1262039"/>
                <a:gd name="connsiteY26" fmla="*/ 231241 h 1064888"/>
                <a:gd name="connsiteX27" fmla="*/ 49688 w 1262039"/>
                <a:gd name="connsiteY27" fmla="*/ 533798 h 1064888"/>
                <a:gd name="connsiteX28" fmla="*/ 207117 w 1262039"/>
                <a:gd name="connsiteY28" fmla="*/ 408485 h 1064888"/>
                <a:gd name="connsiteX29" fmla="*/ 582251 w 1262039"/>
                <a:gd name="connsiteY29" fmla="*/ 607312 h 1064888"/>
                <a:gd name="connsiteX30" fmla="*/ 424628 w 1262039"/>
                <a:gd name="connsiteY30" fmla="*/ 732520 h 1064888"/>
                <a:gd name="connsiteX31" fmla="*/ 49688 w 1262039"/>
                <a:gd name="connsiteY31" fmla="*/ 533798 h 1064888"/>
                <a:gd name="connsiteX32" fmla="*/ 616249 w 1262039"/>
                <a:gd name="connsiteY32" fmla="*/ 1026405 h 1064888"/>
                <a:gd name="connsiteX33" fmla="*/ 203855 w 1262039"/>
                <a:gd name="connsiteY33" fmla="*/ 807825 h 1064888"/>
                <a:gd name="connsiteX34" fmla="*/ 203855 w 1262039"/>
                <a:gd name="connsiteY34" fmla="*/ 646095 h 1064888"/>
                <a:gd name="connsiteX35" fmla="*/ 428218 w 1262039"/>
                <a:gd name="connsiteY35" fmla="*/ 765026 h 1064888"/>
                <a:gd name="connsiteX36" fmla="*/ 608950 w 1262039"/>
                <a:gd name="connsiteY36" fmla="*/ 621452 h 1064888"/>
                <a:gd name="connsiteX37" fmla="*/ 616249 w 1262039"/>
                <a:gd name="connsiteY37" fmla="*/ 625376 h 1064888"/>
                <a:gd name="connsiteX38" fmla="*/ 616249 w 1262039"/>
                <a:gd name="connsiteY38" fmla="*/ 1026405 h 1064888"/>
                <a:gd name="connsiteX39" fmla="*/ 631207 w 1262039"/>
                <a:gd name="connsiteY39" fmla="*/ 601308 h 1064888"/>
                <a:gd name="connsiteX40" fmla="*/ 215851 w 1262039"/>
                <a:gd name="connsiteY40" fmla="*/ 382494 h 1064888"/>
                <a:gd name="connsiteX41" fmla="*/ 288500 w 1262039"/>
                <a:gd name="connsiteY41" fmla="*/ 343996 h 1064888"/>
                <a:gd name="connsiteX42" fmla="*/ 631101 w 1262039"/>
                <a:gd name="connsiteY42" fmla="*/ 164097 h 1064888"/>
                <a:gd name="connsiteX43" fmla="*/ 1046712 w 1262039"/>
                <a:gd name="connsiteY43" fmla="*/ 383069 h 1064888"/>
                <a:gd name="connsiteX44" fmla="*/ 1043316 w 1262039"/>
                <a:gd name="connsiteY44" fmla="*/ 384848 h 1064888"/>
                <a:gd name="connsiteX45" fmla="*/ 1043017 w 1262039"/>
                <a:gd name="connsiteY45" fmla="*/ 384403 h 1064888"/>
                <a:gd name="connsiteX46" fmla="*/ 918600 w 1262039"/>
                <a:gd name="connsiteY46" fmla="*/ 450343 h 1064888"/>
                <a:gd name="connsiteX47" fmla="*/ 631207 w 1262039"/>
                <a:gd name="connsiteY47" fmla="*/ 601308 h 1064888"/>
                <a:gd name="connsiteX48" fmla="*/ 1058558 w 1262039"/>
                <a:gd name="connsiteY48" fmla="*/ 807825 h 1064888"/>
                <a:gd name="connsiteX49" fmla="*/ 646164 w 1262039"/>
                <a:gd name="connsiteY49" fmla="*/ 1026405 h 1064888"/>
                <a:gd name="connsiteX50" fmla="*/ 646164 w 1262039"/>
                <a:gd name="connsiteY50" fmla="*/ 625376 h 1064888"/>
                <a:gd name="connsiteX51" fmla="*/ 653195 w 1262039"/>
                <a:gd name="connsiteY51" fmla="*/ 621648 h 1064888"/>
                <a:gd name="connsiteX52" fmla="*/ 833746 w 1262039"/>
                <a:gd name="connsiteY52" fmla="*/ 765026 h 1064888"/>
                <a:gd name="connsiteX53" fmla="*/ 1058558 w 1262039"/>
                <a:gd name="connsiteY53" fmla="*/ 645873 h 1064888"/>
                <a:gd name="connsiteX54" fmla="*/ 1058558 w 1262039"/>
                <a:gd name="connsiteY54" fmla="*/ 807825 h 1064888"/>
                <a:gd name="connsiteX55" fmla="*/ 1212292 w 1262039"/>
                <a:gd name="connsiteY55" fmla="*/ 533811 h 1064888"/>
                <a:gd name="connsiteX56" fmla="*/ 837336 w 1262039"/>
                <a:gd name="connsiteY56" fmla="*/ 732520 h 1064888"/>
                <a:gd name="connsiteX57" fmla="*/ 679894 w 1262039"/>
                <a:gd name="connsiteY57" fmla="*/ 607456 h 1064888"/>
                <a:gd name="connsiteX58" fmla="*/ 933213 w 1262039"/>
                <a:gd name="connsiteY58" fmla="*/ 473181 h 1064888"/>
                <a:gd name="connsiteX59" fmla="*/ 1055491 w 1262039"/>
                <a:gd name="connsiteY59" fmla="*/ 408982 h 1064888"/>
                <a:gd name="connsiteX60" fmla="*/ 1212292 w 1262039"/>
                <a:gd name="connsiteY60" fmla="*/ 533811 h 1064888"/>
                <a:gd name="connsiteX61" fmla="*/ 1055042 w 1262039"/>
                <a:gd name="connsiteY61" fmla="*/ 356397 h 1064888"/>
                <a:gd name="connsiteX62" fmla="*/ 679894 w 1262039"/>
                <a:gd name="connsiteY62" fmla="*/ 157570 h 1064888"/>
                <a:gd name="connsiteX63" fmla="*/ 837336 w 1262039"/>
                <a:gd name="connsiteY63" fmla="*/ 32518 h 1064888"/>
                <a:gd name="connsiteX64" fmla="*/ 1212292 w 1262039"/>
                <a:gd name="connsiteY64" fmla="*/ 231241 h 1064888"/>
                <a:gd name="connsiteX65" fmla="*/ 1055042 w 1262039"/>
                <a:gd name="connsiteY65" fmla="*/ 356397 h 1064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262039" h="1064888" fill="none" extrusionOk="0">
                  <a:moveTo>
                    <a:pt x="833746" y="0"/>
                  </a:moveTo>
                  <a:cubicBezTo>
                    <a:pt x="798363" y="44148"/>
                    <a:pt x="709587" y="77475"/>
                    <a:pt x="653195" y="143416"/>
                  </a:cubicBezTo>
                  <a:cubicBezTo>
                    <a:pt x="644506" y="139189"/>
                    <a:pt x="640745" y="135466"/>
                    <a:pt x="631207" y="131761"/>
                  </a:cubicBezTo>
                  <a:cubicBezTo>
                    <a:pt x="626754" y="135839"/>
                    <a:pt x="613966" y="140493"/>
                    <a:pt x="608934" y="143535"/>
                  </a:cubicBezTo>
                  <a:cubicBezTo>
                    <a:pt x="545520" y="100192"/>
                    <a:pt x="495427" y="48591"/>
                    <a:pt x="428218" y="0"/>
                  </a:cubicBezTo>
                  <a:cubicBezTo>
                    <a:pt x="234352" y="140759"/>
                    <a:pt x="98787" y="170226"/>
                    <a:pt x="0" y="227015"/>
                  </a:cubicBezTo>
                  <a:cubicBezTo>
                    <a:pt x="55599" y="242478"/>
                    <a:pt x="94767" y="330882"/>
                    <a:pt x="180418" y="370681"/>
                  </a:cubicBezTo>
                  <a:cubicBezTo>
                    <a:pt x="178422" y="372070"/>
                    <a:pt x="175293" y="372734"/>
                    <a:pt x="173940" y="374122"/>
                  </a:cubicBezTo>
                  <a:cubicBezTo>
                    <a:pt x="176382" y="384666"/>
                    <a:pt x="172299" y="394132"/>
                    <a:pt x="173940" y="399512"/>
                  </a:cubicBezTo>
                  <a:cubicBezTo>
                    <a:pt x="95887" y="463827"/>
                    <a:pt x="67038" y="458874"/>
                    <a:pt x="0" y="538023"/>
                  </a:cubicBezTo>
                  <a:cubicBezTo>
                    <a:pt x="84598" y="564585"/>
                    <a:pt x="100867" y="595537"/>
                    <a:pt x="174000" y="630242"/>
                  </a:cubicBezTo>
                  <a:cubicBezTo>
                    <a:pt x="178154" y="695085"/>
                    <a:pt x="171277" y="763282"/>
                    <a:pt x="174000" y="822529"/>
                  </a:cubicBezTo>
                  <a:cubicBezTo>
                    <a:pt x="383387" y="892764"/>
                    <a:pt x="487035" y="1031260"/>
                    <a:pt x="631207" y="1064889"/>
                  </a:cubicBezTo>
                  <a:cubicBezTo>
                    <a:pt x="830951" y="892267"/>
                    <a:pt x="956000" y="937789"/>
                    <a:pt x="1088473" y="822568"/>
                  </a:cubicBezTo>
                  <a:cubicBezTo>
                    <a:pt x="1070817" y="767768"/>
                    <a:pt x="1106554" y="674365"/>
                    <a:pt x="1088473" y="630007"/>
                  </a:cubicBezTo>
                  <a:cubicBezTo>
                    <a:pt x="1136431" y="592852"/>
                    <a:pt x="1211143" y="575692"/>
                    <a:pt x="1261980" y="538023"/>
                  </a:cubicBezTo>
                  <a:cubicBezTo>
                    <a:pt x="1196850" y="487724"/>
                    <a:pt x="1181935" y="453787"/>
                    <a:pt x="1088473" y="399865"/>
                  </a:cubicBezTo>
                  <a:cubicBezTo>
                    <a:pt x="1085605" y="389523"/>
                    <a:pt x="1089250" y="380303"/>
                    <a:pt x="1088473" y="374122"/>
                  </a:cubicBezTo>
                  <a:cubicBezTo>
                    <a:pt x="1086049" y="373357"/>
                    <a:pt x="1083880" y="371598"/>
                    <a:pt x="1081727" y="370538"/>
                  </a:cubicBezTo>
                  <a:cubicBezTo>
                    <a:pt x="1140488" y="295958"/>
                    <a:pt x="1218724" y="267553"/>
                    <a:pt x="1262040" y="227015"/>
                  </a:cubicBezTo>
                  <a:cubicBezTo>
                    <a:pt x="1134218" y="216030"/>
                    <a:pt x="1023678" y="48504"/>
                    <a:pt x="833746" y="0"/>
                  </a:cubicBezTo>
                  <a:close/>
                  <a:moveTo>
                    <a:pt x="49688" y="231241"/>
                  </a:moveTo>
                  <a:cubicBezTo>
                    <a:pt x="215770" y="130867"/>
                    <a:pt x="284799" y="108678"/>
                    <a:pt x="424628" y="32506"/>
                  </a:cubicBezTo>
                  <a:cubicBezTo>
                    <a:pt x="489005" y="60338"/>
                    <a:pt x="502338" y="103238"/>
                    <a:pt x="582251" y="157700"/>
                  </a:cubicBezTo>
                  <a:cubicBezTo>
                    <a:pt x="520563" y="212995"/>
                    <a:pt x="331800" y="277970"/>
                    <a:pt x="271688" y="322309"/>
                  </a:cubicBezTo>
                  <a:cubicBezTo>
                    <a:pt x="249623" y="341592"/>
                    <a:pt x="231339" y="335201"/>
                    <a:pt x="206862" y="356319"/>
                  </a:cubicBezTo>
                  <a:cubicBezTo>
                    <a:pt x="138766" y="309421"/>
                    <a:pt x="109509" y="256163"/>
                    <a:pt x="49688" y="231241"/>
                  </a:cubicBezTo>
                  <a:close/>
                  <a:moveTo>
                    <a:pt x="49688" y="533798"/>
                  </a:moveTo>
                  <a:cubicBezTo>
                    <a:pt x="82630" y="504217"/>
                    <a:pt x="159422" y="473141"/>
                    <a:pt x="207117" y="408485"/>
                  </a:cubicBezTo>
                  <a:cubicBezTo>
                    <a:pt x="308461" y="451958"/>
                    <a:pt x="410149" y="557184"/>
                    <a:pt x="582251" y="607312"/>
                  </a:cubicBezTo>
                  <a:cubicBezTo>
                    <a:pt x="520474" y="659668"/>
                    <a:pt x="473853" y="691961"/>
                    <a:pt x="424628" y="732520"/>
                  </a:cubicBezTo>
                  <a:cubicBezTo>
                    <a:pt x="265391" y="658504"/>
                    <a:pt x="164781" y="590184"/>
                    <a:pt x="49688" y="533798"/>
                  </a:cubicBezTo>
                  <a:close/>
                  <a:moveTo>
                    <a:pt x="616249" y="1026405"/>
                  </a:moveTo>
                  <a:cubicBezTo>
                    <a:pt x="400769" y="939066"/>
                    <a:pt x="365610" y="837823"/>
                    <a:pt x="203855" y="807825"/>
                  </a:cubicBezTo>
                  <a:cubicBezTo>
                    <a:pt x="188767" y="751343"/>
                    <a:pt x="216060" y="687589"/>
                    <a:pt x="203855" y="646095"/>
                  </a:cubicBezTo>
                  <a:cubicBezTo>
                    <a:pt x="302491" y="681941"/>
                    <a:pt x="321532" y="715717"/>
                    <a:pt x="428218" y="765026"/>
                  </a:cubicBezTo>
                  <a:cubicBezTo>
                    <a:pt x="472048" y="727731"/>
                    <a:pt x="547457" y="697688"/>
                    <a:pt x="608950" y="621452"/>
                  </a:cubicBezTo>
                  <a:cubicBezTo>
                    <a:pt x="612547" y="622846"/>
                    <a:pt x="614500" y="625076"/>
                    <a:pt x="616249" y="625376"/>
                  </a:cubicBezTo>
                  <a:cubicBezTo>
                    <a:pt x="637830" y="731161"/>
                    <a:pt x="578198" y="847684"/>
                    <a:pt x="616249" y="1026405"/>
                  </a:cubicBezTo>
                  <a:close/>
                  <a:moveTo>
                    <a:pt x="631207" y="601308"/>
                  </a:moveTo>
                  <a:cubicBezTo>
                    <a:pt x="485052" y="561525"/>
                    <a:pt x="341421" y="392662"/>
                    <a:pt x="215851" y="382494"/>
                  </a:cubicBezTo>
                  <a:cubicBezTo>
                    <a:pt x="243822" y="363712"/>
                    <a:pt x="269059" y="358414"/>
                    <a:pt x="288500" y="343996"/>
                  </a:cubicBezTo>
                  <a:cubicBezTo>
                    <a:pt x="451965" y="254599"/>
                    <a:pt x="480584" y="282702"/>
                    <a:pt x="631101" y="164097"/>
                  </a:cubicBezTo>
                  <a:cubicBezTo>
                    <a:pt x="805067" y="225340"/>
                    <a:pt x="915158" y="353818"/>
                    <a:pt x="1046712" y="383069"/>
                  </a:cubicBezTo>
                  <a:cubicBezTo>
                    <a:pt x="1045648" y="383706"/>
                    <a:pt x="1044210" y="383900"/>
                    <a:pt x="1043316" y="384848"/>
                  </a:cubicBezTo>
                  <a:cubicBezTo>
                    <a:pt x="1043207" y="384687"/>
                    <a:pt x="1043126" y="384494"/>
                    <a:pt x="1043017" y="384403"/>
                  </a:cubicBezTo>
                  <a:cubicBezTo>
                    <a:pt x="1011501" y="404906"/>
                    <a:pt x="952567" y="419734"/>
                    <a:pt x="918600" y="450343"/>
                  </a:cubicBezTo>
                  <a:cubicBezTo>
                    <a:pt x="852117" y="492913"/>
                    <a:pt x="726826" y="539766"/>
                    <a:pt x="631207" y="601308"/>
                  </a:cubicBezTo>
                  <a:close/>
                  <a:moveTo>
                    <a:pt x="1058558" y="807825"/>
                  </a:moveTo>
                  <a:cubicBezTo>
                    <a:pt x="902091" y="924266"/>
                    <a:pt x="788508" y="898915"/>
                    <a:pt x="646164" y="1026405"/>
                  </a:cubicBezTo>
                  <a:cubicBezTo>
                    <a:pt x="634702" y="920829"/>
                    <a:pt x="657893" y="794068"/>
                    <a:pt x="646164" y="625376"/>
                  </a:cubicBezTo>
                  <a:cubicBezTo>
                    <a:pt x="648250" y="623309"/>
                    <a:pt x="651966" y="622911"/>
                    <a:pt x="653195" y="621648"/>
                  </a:cubicBezTo>
                  <a:cubicBezTo>
                    <a:pt x="717770" y="660014"/>
                    <a:pt x="781210" y="748803"/>
                    <a:pt x="833746" y="765026"/>
                  </a:cubicBezTo>
                  <a:cubicBezTo>
                    <a:pt x="918287" y="719306"/>
                    <a:pt x="962026" y="727029"/>
                    <a:pt x="1058558" y="645873"/>
                  </a:cubicBezTo>
                  <a:cubicBezTo>
                    <a:pt x="1077152" y="717458"/>
                    <a:pt x="1039763" y="766075"/>
                    <a:pt x="1058558" y="807825"/>
                  </a:cubicBezTo>
                  <a:close/>
                  <a:moveTo>
                    <a:pt x="1212292" y="533811"/>
                  </a:moveTo>
                  <a:cubicBezTo>
                    <a:pt x="1128442" y="605297"/>
                    <a:pt x="919425" y="632635"/>
                    <a:pt x="837336" y="732520"/>
                  </a:cubicBezTo>
                  <a:cubicBezTo>
                    <a:pt x="781757" y="716163"/>
                    <a:pt x="764203" y="661033"/>
                    <a:pt x="679894" y="607456"/>
                  </a:cubicBezTo>
                  <a:cubicBezTo>
                    <a:pt x="783217" y="526091"/>
                    <a:pt x="828343" y="554144"/>
                    <a:pt x="933213" y="473181"/>
                  </a:cubicBezTo>
                  <a:cubicBezTo>
                    <a:pt x="970532" y="446024"/>
                    <a:pt x="1022558" y="435260"/>
                    <a:pt x="1055491" y="408982"/>
                  </a:cubicBezTo>
                  <a:cubicBezTo>
                    <a:pt x="1141971" y="452250"/>
                    <a:pt x="1160187" y="492797"/>
                    <a:pt x="1212292" y="533811"/>
                  </a:cubicBezTo>
                  <a:close/>
                  <a:moveTo>
                    <a:pt x="1055042" y="356397"/>
                  </a:moveTo>
                  <a:cubicBezTo>
                    <a:pt x="877324" y="274304"/>
                    <a:pt x="819430" y="216862"/>
                    <a:pt x="679894" y="157570"/>
                  </a:cubicBezTo>
                  <a:cubicBezTo>
                    <a:pt x="739913" y="106163"/>
                    <a:pt x="785985" y="89325"/>
                    <a:pt x="837336" y="32518"/>
                  </a:cubicBezTo>
                  <a:cubicBezTo>
                    <a:pt x="926511" y="65837"/>
                    <a:pt x="1037424" y="174301"/>
                    <a:pt x="1212292" y="231241"/>
                  </a:cubicBezTo>
                  <a:cubicBezTo>
                    <a:pt x="1143948" y="291523"/>
                    <a:pt x="1089202" y="302206"/>
                    <a:pt x="1055042" y="356397"/>
                  </a:cubicBezTo>
                  <a:close/>
                </a:path>
                <a:path w="1262039" h="1064888" stroke="0" extrusionOk="0">
                  <a:moveTo>
                    <a:pt x="833746" y="0"/>
                  </a:moveTo>
                  <a:cubicBezTo>
                    <a:pt x="745539" y="72307"/>
                    <a:pt x="721901" y="71558"/>
                    <a:pt x="653195" y="143416"/>
                  </a:cubicBezTo>
                  <a:cubicBezTo>
                    <a:pt x="645338" y="140446"/>
                    <a:pt x="639267" y="135508"/>
                    <a:pt x="631207" y="131761"/>
                  </a:cubicBezTo>
                  <a:cubicBezTo>
                    <a:pt x="627652" y="136987"/>
                    <a:pt x="616598" y="138070"/>
                    <a:pt x="608934" y="143535"/>
                  </a:cubicBezTo>
                  <a:cubicBezTo>
                    <a:pt x="556199" y="119119"/>
                    <a:pt x="520423" y="57198"/>
                    <a:pt x="428218" y="0"/>
                  </a:cubicBezTo>
                  <a:cubicBezTo>
                    <a:pt x="341786" y="98193"/>
                    <a:pt x="152492" y="129300"/>
                    <a:pt x="0" y="227015"/>
                  </a:cubicBezTo>
                  <a:cubicBezTo>
                    <a:pt x="64842" y="275814"/>
                    <a:pt x="119721" y="338680"/>
                    <a:pt x="180418" y="370681"/>
                  </a:cubicBezTo>
                  <a:cubicBezTo>
                    <a:pt x="179026" y="371426"/>
                    <a:pt x="176083" y="372069"/>
                    <a:pt x="173940" y="374122"/>
                  </a:cubicBezTo>
                  <a:cubicBezTo>
                    <a:pt x="175872" y="381203"/>
                    <a:pt x="173109" y="388544"/>
                    <a:pt x="173940" y="399512"/>
                  </a:cubicBezTo>
                  <a:cubicBezTo>
                    <a:pt x="123306" y="447540"/>
                    <a:pt x="81080" y="462974"/>
                    <a:pt x="0" y="538023"/>
                  </a:cubicBezTo>
                  <a:cubicBezTo>
                    <a:pt x="74763" y="573176"/>
                    <a:pt x="131614" y="615061"/>
                    <a:pt x="174000" y="630242"/>
                  </a:cubicBezTo>
                  <a:cubicBezTo>
                    <a:pt x="190516" y="669184"/>
                    <a:pt x="167182" y="757305"/>
                    <a:pt x="174000" y="822529"/>
                  </a:cubicBezTo>
                  <a:cubicBezTo>
                    <a:pt x="288381" y="874898"/>
                    <a:pt x="450383" y="1024367"/>
                    <a:pt x="631207" y="1064889"/>
                  </a:cubicBezTo>
                  <a:cubicBezTo>
                    <a:pt x="767586" y="973404"/>
                    <a:pt x="869369" y="951740"/>
                    <a:pt x="1088473" y="822568"/>
                  </a:cubicBezTo>
                  <a:cubicBezTo>
                    <a:pt x="1070258" y="772428"/>
                    <a:pt x="1101132" y="700412"/>
                    <a:pt x="1088473" y="630007"/>
                  </a:cubicBezTo>
                  <a:cubicBezTo>
                    <a:pt x="1140097" y="588095"/>
                    <a:pt x="1218883" y="574513"/>
                    <a:pt x="1261980" y="538023"/>
                  </a:cubicBezTo>
                  <a:cubicBezTo>
                    <a:pt x="1201152" y="520521"/>
                    <a:pt x="1149011" y="439984"/>
                    <a:pt x="1088473" y="399865"/>
                  </a:cubicBezTo>
                  <a:cubicBezTo>
                    <a:pt x="1088377" y="394066"/>
                    <a:pt x="1089006" y="384472"/>
                    <a:pt x="1088473" y="374122"/>
                  </a:cubicBezTo>
                  <a:cubicBezTo>
                    <a:pt x="1085016" y="373301"/>
                    <a:pt x="1083556" y="370681"/>
                    <a:pt x="1081727" y="370538"/>
                  </a:cubicBezTo>
                  <a:cubicBezTo>
                    <a:pt x="1155826" y="291990"/>
                    <a:pt x="1183873" y="292430"/>
                    <a:pt x="1262040" y="227015"/>
                  </a:cubicBezTo>
                  <a:cubicBezTo>
                    <a:pt x="1070790" y="127495"/>
                    <a:pt x="1021627" y="53384"/>
                    <a:pt x="833746" y="0"/>
                  </a:cubicBezTo>
                  <a:close/>
                  <a:moveTo>
                    <a:pt x="49688" y="231241"/>
                  </a:moveTo>
                  <a:cubicBezTo>
                    <a:pt x="142037" y="165572"/>
                    <a:pt x="301916" y="104801"/>
                    <a:pt x="424628" y="32506"/>
                  </a:cubicBezTo>
                  <a:cubicBezTo>
                    <a:pt x="465874" y="49204"/>
                    <a:pt x="514754" y="127482"/>
                    <a:pt x="582251" y="157700"/>
                  </a:cubicBezTo>
                  <a:cubicBezTo>
                    <a:pt x="460791" y="263196"/>
                    <a:pt x="332119" y="270832"/>
                    <a:pt x="271688" y="322309"/>
                  </a:cubicBezTo>
                  <a:cubicBezTo>
                    <a:pt x="251146" y="340112"/>
                    <a:pt x="228956" y="338834"/>
                    <a:pt x="206862" y="356319"/>
                  </a:cubicBezTo>
                  <a:cubicBezTo>
                    <a:pt x="140004" y="311463"/>
                    <a:pt x="116752" y="281281"/>
                    <a:pt x="49688" y="231241"/>
                  </a:cubicBezTo>
                  <a:close/>
                  <a:moveTo>
                    <a:pt x="49688" y="533798"/>
                  </a:moveTo>
                  <a:cubicBezTo>
                    <a:pt x="115258" y="468282"/>
                    <a:pt x="160712" y="470846"/>
                    <a:pt x="207117" y="408485"/>
                  </a:cubicBezTo>
                  <a:cubicBezTo>
                    <a:pt x="407229" y="477316"/>
                    <a:pt x="423216" y="526448"/>
                    <a:pt x="582251" y="607312"/>
                  </a:cubicBezTo>
                  <a:cubicBezTo>
                    <a:pt x="531281" y="671855"/>
                    <a:pt x="467721" y="676650"/>
                    <a:pt x="424628" y="732520"/>
                  </a:cubicBezTo>
                  <a:cubicBezTo>
                    <a:pt x="321663" y="701740"/>
                    <a:pt x="166364" y="571587"/>
                    <a:pt x="49688" y="533798"/>
                  </a:cubicBezTo>
                  <a:close/>
                  <a:moveTo>
                    <a:pt x="616249" y="1026405"/>
                  </a:moveTo>
                  <a:cubicBezTo>
                    <a:pt x="423189" y="966174"/>
                    <a:pt x="388714" y="898878"/>
                    <a:pt x="203855" y="807825"/>
                  </a:cubicBezTo>
                  <a:cubicBezTo>
                    <a:pt x="187294" y="761096"/>
                    <a:pt x="213200" y="714052"/>
                    <a:pt x="203855" y="646095"/>
                  </a:cubicBezTo>
                  <a:cubicBezTo>
                    <a:pt x="251936" y="664704"/>
                    <a:pt x="310146" y="734014"/>
                    <a:pt x="428218" y="765026"/>
                  </a:cubicBezTo>
                  <a:cubicBezTo>
                    <a:pt x="472937" y="695971"/>
                    <a:pt x="563573" y="674341"/>
                    <a:pt x="608950" y="621452"/>
                  </a:cubicBezTo>
                  <a:cubicBezTo>
                    <a:pt x="612045" y="622538"/>
                    <a:pt x="614024" y="624742"/>
                    <a:pt x="616249" y="625376"/>
                  </a:cubicBezTo>
                  <a:cubicBezTo>
                    <a:pt x="622265" y="780512"/>
                    <a:pt x="611831" y="826392"/>
                    <a:pt x="616249" y="1026405"/>
                  </a:cubicBezTo>
                  <a:close/>
                  <a:moveTo>
                    <a:pt x="631207" y="601308"/>
                  </a:moveTo>
                  <a:cubicBezTo>
                    <a:pt x="532783" y="558280"/>
                    <a:pt x="426208" y="431796"/>
                    <a:pt x="215851" y="382494"/>
                  </a:cubicBezTo>
                  <a:cubicBezTo>
                    <a:pt x="246557" y="360707"/>
                    <a:pt x="265599" y="359895"/>
                    <a:pt x="288500" y="343996"/>
                  </a:cubicBezTo>
                  <a:cubicBezTo>
                    <a:pt x="412299" y="256602"/>
                    <a:pt x="518600" y="250860"/>
                    <a:pt x="631101" y="164097"/>
                  </a:cubicBezTo>
                  <a:cubicBezTo>
                    <a:pt x="854182" y="234494"/>
                    <a:pt x="941290" y="350246"/>
                    <a:pt x="1046712" y="383069"/>
                  </a:cubicBezTo>
                  <a:cubicBezTo>
                    <a:pt x="1046081" y="383658"/>
                    <a:pt x="1044328" y="384086"/>
                    <a:pt x="1043316" y="384848"/>
                  </a:cubicBezTo>
                  <a:cubicBezTo>
                    <a:pt x="1043161" y="384720"/>
                    <a:pt x="1043093" y="384489"/>
                    <a:pt x="1043017" y="384403"/>
                  </a:cubicBezTo>
                  <a:cubicBezTo>
                    <a:pt x="991559" y="414821"/>
                    <a:pt x="974084" y="416012"/>
                    <a:pt x="918600" y="450343"/>
                  </a:cubicBezTo>
                  <a:cubicBezTo>
                    <a:pt x="800816" y="555307"/>
                    <a:pt x="706703" y="528480"/>
                    <a:pt x="631207" y="601308"/>
                  </a:cubicBezTo>
                  <a:close/>
                  <a:moveTo>
                    <a:pt x="1058558" y="807825"/>
                  </a:moveTo>
                  <a:cubicBezTo>
                    <a:pt x="877592" y="917304"/>
                    <a:pt x="772871" y="898260"/>
                    <a:pt x="646164" y="1026405"/>
                  </a:cubicBezTo>
                  <a:cubicBezTo>
                    <a:pt x="614769" y="864220"/>
                    <a:pt x="682817" y="727018"/>
                    <a:pt x="646164" y="625376"/>
                  </a:cubicBezTo>
                  <a:cubicBezTo>
                    <a:pt x="649020" y="623258"/>
                    <a:pt x="651988" y="622909"/>
                    <a:pt x="653195" y="621648"/>
                  </a:cubicBezTo>
                  <a:cubicBezTo>
                    <a:pt x="747773" y="684218"/>
                    <a:pt x="748233" y="698176"/>
                    <a:pt x="833746" y="765026"/>
                  </a:cubicBezTo>
                  <a:cubicBezTo>
                    <a:pt x="941120" y="696755"/>
                    <a:pt x="1002546" y="695862"/>
                    <a:pt x="1058558" y="645873"/>
                  </a:cubicBezTo>
                  <a:cubicBezTo>
                    <a:pt x="1067313" y="679853"/>
                    <a:pt x="1041273" y="765255"/>
                    <a:pt x="1058558" y="807825"/>
                  </a:cubicBezTo>
                  <a:close/>
                  <a:moveTo>
                    <a:pt x="1212292" y="533811"/>
                  </a:moveTo>
                  <a:cubicBezTo>
                    <a:pt x="1077755" y="649163"/>
                    <a:pt x="935215" y="678422"/>
                    <a:pt x="837336" y="732520"/>
                  </a:cubicBezTo>
                  <a:cubicBezTo>
                    <a:pt x="760316" y="678426"/>
                    <a:pt x="762225" y="643466"/>
                    <a:pt x="679894" y="607456"/>
                  </a:cubicBezTo>
                  <a:cubicBezTo>
                    <a:pt x="788260" y="547147"/>
                    <a:pt x="866102" y="537754"/>
                    <a:pt x="933213" y="473181"/>
                  </a:cubicBezTo>
                  <a:cubicBezTo>
                    <a:pt x="964840" y="451152"/>
                    <a:pt x="1012189" y="444141"/>
                    <a:pt x="1055491" y="408982"/>
                  </a:cubicBezTo>
                  <a:cubicBezTo>
                    <a:pt x="1091652" y="435883"/>
                    <a:pt x="1141300" y="481606"/>
                    <a:pt x="1212292" y="533811"/>
                  </a:cubicBezTo>
                  <a:close/>
                  <a:moveTo>
                    <a:pt x="1055042" y="356397"/>
                  </a:moveTo>
                  <a:cubicBezTo>
                    <a:pt x="933399" y="309348"/>
                    <a:pt x="857701" y="218953"/>
                    <a:pt x="679894" y="157570"/>
                  </a:cubicBezTo>
                  <a:cubicBezTo>
                    <a:pt x="720625" y="95258"/>
                    <a:pt x="807755" y="81009"/>
                    <a:pt x="837336" y="32518"/>
                  </a:cubicBezTo>
                  <a:cubicBezTo>
                    <a:pt x="997281" y="60865"/>
                    <a:pt x="1029015" y="182298"/>
                    <a:pt x="1212292" y="231241"/>
                  </a:cubicBezTo>
                  <a:cubicBezTo>
                    <a:pt x="1176077" y="273860"/>
                    <a:pt x="1090337" y="320611"/>
                    <a:pt x="1055042" y="35639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456739 w 913478"/>
                <a:gd name="connsiteY0" fmla="*/ 0 h 1042216"/>
                <a:gd name="connsiteX1" fmla="*/ 0 w 913478"/>
                <a:gd name="connsiteY1" fmla="*/ 270685 h 1042216"/>
                <a:gd name="connsiteX2" fmla="*/ 0 w 913478"/>
                <a:gd name="connsiteY2" fmla="*/ 771531 h 1042216"/>
                <a:gd name="connsiteX3" fmla="*/ 456739 w 913478"/>
                <a:gd name="connsiteY3" fmla="*/ 1042217 h 1042216"/>
                <a:gd name="connsiteX4" fmla="*/ 913478 w 913478"/>
                <a:gd name="connsiteY4" fmla="*/ 771531 h 1042216"/>
                <a:gd name="connsiteX5" fmla="*/ 913478 w 913478"/>
                <a:gd name="connsiteY5" fmla="*/ 270685 h 1042216"/>
                <a:gd name="connsiteX6" fmla="*/ 456739 w 913478"/>
                <a:gd name="connsiteY6" fmla="*/ 0 h 1042216"/>
                <a:gd name="connsiteX7" fmla="*/ 874130 w 913478"/>
                <a:gd name="connsiteY7" fmla="*/ 278094 h 1042216"/>
                <a:gd name="connsiteX8" fmla="*/ 681750 w 913478"/>
                <a:gd name="connsiteY8" fmla="*/ 392104 h 1042216"/>
                <a:gd name="connsiteX9" fmla="*/ 264357 w 913478"/>
                <a:gd name="connsiteY9" fmla="*/ 144734 h 1042216"/>
                <a:gd name="connsiteX10" fmla="*/ 456739 w 913478"/>
                <a:gd name="connsiteY10" fmla="*/ 30725 h 1042216"/>
                <a:gd name="connsiteX11" fmla="*/ 874130 w 913478"/>
                <a:gd name="connsiteY11" fmla="*/ 278094 h 1042216"/>
                <a:gd name="connsiteX12" fmla="*/ 456739 w 913478"/>
                <a:gd name="connsiteY12" fmla="*/ 525450 h 1042216"/>
                <a:gd name="connsiteX13" fmla="*/ 39347 w 913478"/>
                <a:gd name="connsiteY13" fmla="*/ 278094 h 1042216"/>
                <a:gd name="connsiteX14" fmla="*/ 238444 w 913478"/>
                <a:gd name="connsiteY14" fmla="*/ 160091 h 1042216"/>
                <a:gd name="connsiteX15" fmla="*/ 655836 w 913478"/>
                <a:gd name="connsiteY15" fmla="*/ 407459 h 1042216"/>
                <a:gd name="connsiteX16" fmla="*/ 456739 w 913478"/>
                <a:gd name="connsiteY16" fmla="*/ 525450 h 1042216"/>
                <a:gd name="connsiteX17" fmla="*/ 26867 w 913478"/>
                <a:gd name="connsiteY17" fmla="*/ 301398 h 1042216"/>
                <a:gd name="connsiteX18" fmla="*/ 443305 w 913478"/>
                <a:gd name="connsiteY18" fmla="*/ 548215 h 1042216"/>
                <a:gd name="connsiteX19" fmla="*/ 443305 w 913478"/>
                <a:gd name="connsiteY19" fmla="*/ 1003531 h 1042216"/>
                <a:gd name="connsiteX20" fmla="*/ 26867 w 913478"/>
                <a:gd name="connsiteY20" fmla="*/ 756726 h 1042216"/>
                <a:gd name="connsiteX21" fmla="*/ 26867 w 913478"/>
                <a:gd name="connsiteY21" fmla="*/ 301398 h 1042216"/>
                <a:gd name="connsiteX22" fmla="*/ 470172 w 913478"/>
                <a:gd name="connsiteY22" fmla="*/ 1003531 h 1042216"/>
                <a:gd name="connsiteX23" fmla="*/ 470172 w 913478"/>
                <a:gd name="connsiteY23" fmla="*/ 548215 h 1042216"/>
                <a:gd name="connsiteX24" fmla="*/ 886611 w 913478"/>
                <a:gd name="connsiteY24" fmla="*/ 301398 h 1042216"/>
                <a:gd name="connsiteX25" fmla="*/ 886611 w 913478"/>
                <a:gd name="connsiteY25" fmla="*/ 756726 h 1042216"/>
                <a:gd name="connsiteX26" fmla="*/ 470172 w 913478"/>
                <a:gd name="connsiteY26" fmla="*/ 1003531 h 104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3478" h="1042216" fill="none" extrusionOk="0">
                  <a:moveTo>
                    <a:pt x="456739" y="0"/>
                  </a:moveTo>
                  <a:cubicBezTo>
                    <a:pt x="293932" y="101775"/>
                    <a:pt x="222170" y="136829"/>
                    <a:pt x="0" y="270685"/>
                  </a:cubicBezTo>
                  <a:cubicBezTo>
                    <a:pt x="20627" y="388337"/>
                    <a:pt x="-32330" y="523120"/>
                    <a:pt x="0" y="771531"/>
                  </a:cubicBezTo>
                  <a:cubicBezTo>
                    <a:pt x="113385" y="831254"/>
                    <a:pt x="282635" y="1001439"/>
                    <a:pt x="456739" y="1042217"/>
                  </a:cubicBezTo>
                  <a:cubicBezTo>
                    <a:pt x="593409" y="951652"/>
                    <a:pt x="725781" y="940275"/>
                    <a:pt x="913478" y="771531"/>
                  </a:cubicBezTo>
                  <a:cubicBezTo>
                    <a:pt x="876291" y="591814"/>
                    <a:pt x="947951" y="401915"/>
                    <a:pt x="913478" y="270685"/>
                  </a:cubicBezTo>
                  <a:cubicBezTo>
                    <a:pt x="739069" y="202620"/>
                    <a:pt x="701099" y="86771"/>
                    <a:pt x="456739" y="0"/>
                  </a:cubicBezTo>
                  <a:close/>
                  <a:moveTo>
                    <a:pt x="874130" y="278094"/>
                  </a:moveTo>
                  <a:cubicBezTo>
                    <a:pt x="817238" y="316784"/>
                    <a:pt x="743212" y="345904"/>
                    <a:pt x="681750" y="392104"/>
                  </a:cubicBezTo>
                  <a:cubicBezTo>
                    <a:pt x="485324" y="338514"/>
                    <a:pt x="382495" y="176455"/>
                    <a:pt x="264357" y="144734"/>
                  </a:cubicBezTo>
                  <a:cubicBezTo>
                    <a:pt x="317715" y="111041"/>
                    <a:pt x="387982" y="83059"/>
                    <a:pt x="456739" y="30725"/>
                  </a:cubicBezTo>
                  <a:cubicBezTo>
                    <a:pt x="572563" y="55539"/>
                    <a:pt x="671607" y="166200"/>
                    <a:pt x="874130" y="278094"/>
                  </a:cubicBezTo>
                  <a:close/>
                  <a:moveTo>
                    <a:pt x="456739" y="525450"/>
                  </a:moveTo>
                  <a:cubicBezTo>
                    <a:pt x="302125" y="454152"/>
                    <a:pt x="197145" y="309220"/>
                    <a:pt x="39347" y="278094"/>
                  </a:cubicBezTo>
                  <a:cubicBezTo>
                    <a:pt x="98290" y="240582"/>
                    <a:pt x="195854" y="187690"/>
                    <a:pt x="238444" y="160091"/>
                  </a:cubicBezTo>
                  <a:cubicBezTo>
                    <a:pt x="326147" y="204391"/>
                    <a:pt x="542341" y="404947"/>
                    <a:pt x="655836" y="407459"/>
                  </a:cubicBezTo>
                  <a:cubicBezTo>
                    <a:pt x="585262" y="478831"/>
                    <a:pt x="510143" y="492311"/>
                    <a:pt x="456739" y="525450"/>
                  </a:cubicBezTo>
                  <a:close/>
                  <a:moveTo>
                    <a:pt x="26867" y="301398"/>
                  </a:moveTo>
                  <a:cubicBezTo>
                    <a:pt x="145551" y="366589"/>
                    <a:pt x="242051" y="439035"/>
                    <a:pt x="443305" y="548215"/>
                  </a:cubicBezTo>
                  <a:cubicBezTo>
                    <a:pt x="470473" y="676182"/>
                    <a:pt x="426213" y="841912"/>
                    <a:pt x="443305" y="1003531"/>
                  </a:cubicBezTo>
                  <a:cubicBezTo>
                    <a:pt x="230179" y="938010"/>
                    <a:pt x="174399" y="804109"/>
                    <a:pt x="26867" y="756726"/>
                  </a:cubicBezTo>
                  <a:cubicBezTo>
                    <a:pt x="12576" y="596582"/>
                    <a:pt x="26999" y="468488"/>
                    <a:pt x="26867" y="301398"/>
                  </a:cubicBezTo>
                  <a:close/>
                  <a:moveTo>
                    <a:pt x="470172" y="1003531"/>
                  </a:moveTo>
                  <a:cubicBezTo>
                    <a:pt x="448481" y="891321"/>
                    <a:pt x="516920" y="704510"/>
                    <a:pt x="470172" y="548215"/>
                  </a:cubicBezTo>
                  <a:cubicBezTo>
                    <a:pt x="563363" y="438975"/>
                    <a:pt x="747745" y="449461"/>
                    <a:pt x="886611" y="301398"/>
                  </a:cubicBezTo>
                  <a:cubicBezTo>
                    <a:pt x="895126" y="504855"/>
                    <a:pt x="883876" y="563134"/>
                    <a:pt x="886611" y="756726"/>
                  </a:cubicBezTo>
                  <a:cubicBezTo>
                    <a:pt x="809394" y="859469"/>
                    <a:pt x="647490" y="838068"/>
                    <a:pt x="470172" y="1003531"/>
                  </a:cubicBezTo>
                  <a:close/>
                </a:path>
                <a:path w="913478" h="1042216" stroke="0" extrusionOk="0">
                  <a:moveTo>
                    <a:pt x="456739" y="0"/>
                  </a:moveTo>
                  <a:cubicBezTo>
                    <a:pt x="288157" y="161538"/>
                    <a:pt x="130485" y="122791"/>
                    <a:pt x="0" y="270685"/>
                  </a:cubicBezTo>
                  <a:cubicBezTo>
                    <a:pt x="23748" y="506648"/>
                    <a:pt x="-49889" y="664744"/>
                    <a:pt x="0" y="771531"/>
                  </a:cubicBezTo>
                  <a:cubicBezTo>
                    <a:pt x="162454" y="816012"/>
                    <a:pt x="238979" y="924577"/>
                    <a:pt x="456739" y="1042217"/>
                  </a:cubicBezTo>
                  <a:cubicBezTo>
                    <a:pt x="650452" y="884275"/>
                    <a:pt x="768690" y="897306"/>
                    <a:pt x="913478" y="771531"/>
                  </a:cubicBezTo>
                  <a:cubicBezTo>
                    <a:pt x="907021" y="523766"/>
                    <a:pt x="961465" y="407287"/>
                    <a:pt x="913478" y="270685"/>
                  </a:cubicBezTo>
                  <a:cubicBezTo>
                    <a:pt x="799090" y="228225"/>
                    <a:pt x="699429" y="94828"/>
                    <a:pt x="456739" y="0"/>
                  </a:cubicBezTo>
                  <a:close/>
                  <a:moveTo>
                    <a:pt x="874130" y="278094"/>
                  </a:moveTo>
                  <a:cubicBezTo>
                    <a:pt x="799436" y="347473"/>
                    <a:pt x="753953" y="321147"/>
                    <a:pt x="681750" y="392104"/>
                  </a:cubicBezTo>
                  <a:cubicBezTo>
                    <a:pt x="577617" y="367115"/>
                    <a:pt x="440065" y="204701"/>
                    <a:pt x="264357" y="144734"/>
                  </a:cubicBezTo>
                  <a:cubicBezTo>
                    <a:pt x="353663" y="87722"/>
                    <a:pt x="396256" y="92541"/>
                    <a:pt x="456739" y="30725"/>
                  </a:cubicBezTo>
                  <a:cubicBezTo>
                    <a:pt x="685859" y="104371"/>
                    <a:pt x="752548" y="239632"/>
                    <a:pt x="874130" y="278094"/>
                  </a:cubicBezTo>
                  <a:close/>
                  <a:moveTo>
                    <a:pt x="456739" y="525450"/>
                  </a:moveTo>
                  <a:cubicBezTo>
                    <a:pt x="325203" y="448556"/>
                    <a:pt x="155107" y="290569"/>
                    <a:pt x="39347" y="278094"/>
                  </a:cubicBezTo>
                  <a:cubicBezTo>
                    <a:pt x="89530" y="237828"/>
                    <a:pt x="176643" y="224477"/>
                    <a:pt x="238444" y="160091"/>
                  </a:cubicBezTo>
                  <a:cubicBezTo>
                    <a:pt x="373785" y="237560"/>
                    <a:pt x="467493" y="309007"/>
                    <a:pt x="655836" y="407459"/>
                  </a:cubicBezTo>
                  <a:cubicBezTo>
                    <a:pt x="586223" y="452286"/>
                    <a:pt x="551170" y="461233"/>
                    <a:pt x="456739" y="525450"/>
                  </a:cubicBezTo>
                  <a:close/>
                  <a:moveTo>
                    <a:pt x="26867" y="301398"/>
                  </a:moveTo>
                  <a:cubicBezTo>
                    <a:pt x="197385" y="401664"/>
                    <a:pt x="329894" y="489608"/>
                    <a:pt x="443305" y="548215"/>
                  </a:cubicBezTo>
                  <a:cubicBezTo>
                    <a:pt x="488162" y="650016"/>
                    <a:pt x="441776" y="854624"/>
                    <a:pt x="443305" y="1003531"/>
                  </a:cubicBezTo>
                  <a:cubicBezTo>
                    <a:pt x="236685" y="917340"/>
                    <a:pt x="226405" y="829965"/>
                    <a:pt x="26867" y="756726"/>
                  </a:cubicBezTo>
                  <a:cubicBezTo>
                    <a:pt x="-20212" y="538721"/>
                    <a:pt x="71207" y="512914"/>
                    <a:pt x="26867" y="301398"/>
                  </a:cubicBezTo>
                  <a:close/>
                  <a:moveTo>
                    <a:pt x="470172" y="1003531"/>
                  </a:moveTo>
                  <a:cubicBezTo>
                    <a:pt x="444953" y="902843"/>
                    <a:pt x="494289" y="745202"/>
                    <a:pt x="470172" y="548215"/>
                  </a:cubicBezTo>
                  <a:cubicBezTo>
                    <a:pt x="651888" y="402435"/>
                    <a:pt x="749116" y="447962"/>
                    <a:pt x="886611" y="301398"/>
                  </a:cubicBezTo>
                  <a:cubicBezTo>
                    <a:pt x="894724" y="478439"/>
                    <a:pt x="875416" y="576444"/>
                    <a:pt x="886611" y="756726"/>
                  </a:cubicBezTo>
                  <a:cubicBezTo>
                    <a:pt x="818338" y="848229"/>
                    <a:pt x="600133" y="868436"/>
                    <a:pt x="470172" y="10035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13044 w 120902"/>
                <a:gd name="connsiteY0" fmla="*/ 63251 h 184761"/>
                <a:gd name="connsiteX1" fmla="*/ 0 w 120902"/>
                <a:gd name="connsiteY1" fmla="*/ 70935 h 184761"/>
                <a:gd name="connsiteX2" fmla="*/ 0 w 120902"/>
                <a:gd name="connsiteY2" fmla="*/ 184761 h 184761"/>
                <a:gd name="connsiteX3" fmla="*/ 40689 w 120902"/>
                <a:gd name="connsiteY3" fmla="*/ 160892 h 184761"/>
                <a:gd name="connsiteX4" fmla="*/ 107857 w 120902"/>
                <a:gd name="connsiteY4" fmla="*/ 121483 h 184761"/>
                <a:gd name="connsiteX5" fmla="*/ 120902 w 120902"/>
                <a:gd name="connsiteY5" fmla="*/ 113799 h 184761"/>
                <a:gd name="connsiteX6" fmla="*/ 120902 w 120902"/>
                <a:gd name="connsiteY6" fmla="*/ 0 h 184761"/>
                <a:gd name="connsiteX7" fmla="*/ 80212 w 120902"/>
                <a:gd name="connsiteY7" fmla="*/ 23868 h 184761"/>
                <a:gd name="connsiteX8" fmla="*/ 13044 w 120902"/>
                <a:gd name="connsiteY8" fmla="*/ 63251 h 184761"/>
                <a:gd name="connsiteX9" fmla="*/ 94034 w 120902"/>
                <a:gd name="connsiteY9" fmla="*/ 98929 h 184761"/>
                <a:gd name="connsiteX10" fmla="*/ 26867 w 120902"/>
                <a:gd name="connsiteY10" fmla="*/ 138338 h 184761"/>
                <a:gd name="connsiteX11" fmla="*/ 26867 w 120902"/>
                <a:gd name="connsiteY11" fmla="*/ 85793 h 184761"/>
                <a:gd name="connsiteX12" fmla="*/ 94034 w 120902"/>
                <a:gd name="connsiteY12" fmla="*/ 46384 h 184761"/>
                <a:gd name="connsiteX13" fmla="*/ 94034 w 120902"/>
                <a:gd name="connsiteY13" fmla="*/ 98929 h 184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902" h="184761" fill="none" extrusionOk="0">
                  <a:moveTo>
                    <a:pt x="13044" y="63251"/>
                  </a:moveTo>
                  <a:cubicBezTo>
                    <a:pt x="7645" y="66889"/>
                    <a:pt x="2789" y="67306"/>
                    <a:pt x="0" y="70935"/>
                  </a:cubicBezTo>
                  <a:cubicBezTo>
                    <a:pt x="10572" y="110043"/>
                    <a:pt x="-5259" y="130132"/>
                    <a:pt x="0" y="184761"/>
                  </a:cubicBezTo>
                  <a:cubicBezTo>
                    <a:pt x="11083" y="174413"/>
                    <a:pt x="27852" y="171450"/>
                    <a:pt x="40689" y="160892"/>
                  </a:cubicBezTo>
                  <a:cubicBezTo>
                    <a:pt x="58572" y="144188"/>
                    <a:pt x="87357" y="138975"/>
                    <a:pt x="107857" y="121483"/>
                  </a:cubicBezTo>
                  <a:cubicBezTo>
                    <a:pt x="111599" y="117953"/>
                    <a:pt x="117004" y="116353"/>
                    <a:pt x="120902" y="113799"/>
                  </a:cubicBezTo>
                  <a:cubicBezTo>
                    <a:pt x="119648" y="86084"/>
                    <a:pt x="134355" y="26292"/>
                    <a:pt x="120902" y="0"/>
                  </a:cubicBezTo>
                  <a:cubicBezTo>
                    <a:pt x="108243" y="9280"/>
                    <a:pt x="91952" y="14766"/>
                    <a:pt x="80212" y="23868"/>
                  </a:cubicBezTo>
                  <a:cubicBezTo>
                    <a:pt x="66904" y="41764"/>
                    <a:pt x="25871" y="50595"/>
                    <a:pt x="13044" y="63251"/>
                  </a:cubicBezTo>
                  <a:close/>
                  <a:moveTo>
                    <a:pt x="94034" y="98929"/>
                  </a:moveTo>
                  <a:cubicBezTo>
                    <a:pt x="76908" y="109576"/>
                    <a:pt x="46751" y="116074"/>
                    <a:pt x="26867" y="138338"/>
                  </a:cubicBezTo>
                  <a:cubicBezTo>
                    <a:pt x="26473" y="122112"/>
                    <a:pt x="29574" y="107767"/>
                    <a:pt x="26867" y="85793"/>
                  </a:cubicBezTo>
                  <a:cubicBezTo>
                    <a:pt x="38350" y="70203"/>
                    <a:pt x="69678" y="68069"/>
                    <a:pt x="94034" y="46384"/>
                  </a:cubicBezTo>
                  <a:cubicBezTo>
                    <a:pt x="99011" y="68292"/>
                    <a:pt x="91957" y="76604"/>
                    <a:pt x="94034" y="98929"/>
                  </a:cubicBezTo>
                  <a:close/>
                </a:path>
                <a:path w="120902" h="184761" stroke="0" extrusionOk="0">
                  <a:moveTo>
                    <a:pt x="13044" y="63251"/>
                  </a:moveTo>
                  <a:cubicBezTo>
                    <a:pt x="9543" y="66211"/>
                    <a:pt x="3710" y="67638"/>
                    <a:pt x="0" y="70935"/>
                  </a:cubicBezTo>
                  <a:cubicBezTo>
                    <a:pt x="12618" y="100055"/>
                    <a:pt x="-6981" y="154707"/>
                    <a:pt x="0" y="184761"/>
                  </a:cubicBezTo>
                  <a:cubicBezTo>
                    <a:pt x="14818" y="173842"/>
                    <a:pt x="22687" y="174990"/>
                    <a:pt x="40689" y="160892"/>
                  </a:cubicBezTo>
                  <a:cubicBezTo>
                    <a:pt x="70935" y="136612"/>
                    <a:pt x="92923" y="134162"/>
                    <a:pt x="107857" y="121483"/>
                  </a:cubicBezTo>
                  <a:cubicBezTo>
                    <a:pt x="112716" y="116570"/>
                    <a:pt x="116176" y="117785"/>
                    <a:pt x="120902" y="113799"/>
                  </a:cubicBezTo>
                  <a:cubicBezTo>
                    <a:pt x="107948" y="87105"/>
                    <a:pt x="122190" y="54948"/>
                    <a:pt x="120902" y="0"/>
                  </a:cubicBezTo>
                  <a:cubicBezTo>
                    <a:pt x="102779" y="11417"/>
                    <a:pt x="87167" y="16134"/>
                    <a:pt x="80212" y="23868"/>
                  </a:cubicBezTo>
                  <a:cubicBezTo>
                    <a:pt x="49406" y="44977"/>
                    <a:pt x="29436" y="53590"/>
                    <a:pt x="13044" y="63251"/>
                  </a:cubicBezTo>
                  <a:close/>
                  <a:moveTo>
                    <a:pt x="94034" y="98929"/>
                  </a:moveTo>
                  <a:cubicBezTo>
                    <a:pt x="81383" y="109203"/>
                    <a:pt x="55530" y="119824"/>
                    <a:pt x="26867" y="138338"/>
                  </a:cubicBezTo>
                  <a:cubicBezTo>
                    <a:pt x="26023" y="113545"/>
                    <a:pt x="31526" y="98329"/>
                    <a:pt x="26867" y="85793"/>
                  </a:cubicBezTo>
                  <a:cubicBezTo>
                    <a:pt x="40085" y="67877"/>
                    <a:pt x="71048" y="68315"/>
                    <a:pt x="94034" y="46384"/>
                  </a:cubicBezTo>
                  <a:cubicBezTo>
                    <a:pt x="97869" y="62135"/>
                    <a:pt x="92781" y="85143"/>
                    <a:pt x="94034" y="9892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B4E5894-DB1E-2F88-6425-22EB9F805225}"/>
              </a:ext>
            </a:extLst>
          </p:cNvPr>
          <p:cNvSpPr/>
          <p:nvPr/>
        </p:nvSpPr>
        <p:spPr>
          <a:xfrm>
            <a:off x="7458786" y="2338011"/>
            <a:ext cx="2939191" cy="2785549"/>
          </a:xfrm>
          <a:custGeom>
            <a:avLst/>
            <a:gdLst>
              <a:gd name="connsiteX0" fmla="*/ 1469597 w 2939191"/>
              <a:gd name="connsiteY0" fmla="*/ 0 h 2785549"/>
              <a:gd name="connsiteX1" fmla="*/ 0 w 2939191"/>
              <a:gd name="connsiteY1" fmla="*/ 1392776 h 2785549"/>
              <a:gd name="connsiteX2" fmla="*/ 1469597 w 2939191"/>
              <a:gd name="connsiteY2" fmla="*/ 2785552 h 2785549"/>
              <a:gd name="connsiteX3" fmla="*/ 2939195 w 2939191"/>
              <a:gd name="connsiteY3" fmla="*/ 1392776 h 2785549"/>
              <a:gd name="connsiteX4" fmla="*/ 1470913 w 2939191"/>
              <a:gd name="connsiteY4" fmla="*/ 0 h 2785549"/>
              <a:gd name="connsiteX5" fmla="*/ 1469597 w 2939191"/>
              <a:gd name="connsiteY5" fmla="*/ 0 h 2785549"/>
              <a:gd name="connsiteX6" fmla="*/ 1469597 w 2939191"/>
              <a:gd name="connsiteY6" fmla="*/ 2712208 h 2785549"/>
              <a:gd name="connsiteX7" fmla="*/ 77390 w 2939191"/>
              <a:gd name="connsiteY7" fmla="*/ 1392776 h 2785549"/>
              <a:gd name="connsiteX8" fmla="*/ 1469597 w 2939191"/>
              <a:gd name="connsiteY8" fmla="*/ 73344 h 2785549"/>
              <a:gd name="connsiteX9" fmla="*/ 2861805 w 2939191"/>
              <a:gd name="connsiteY9" fmla="*/ 1392776 h 2785549"/>
              <a:gd name="connsiteX10" fmla="*/ 1469597 w 2939191"/>
              <a:gd name="connsiteY10" fmla="*/ 2712208 h 27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9191" h="2785549" fill="none" extrusionOk="0">
                <a:moveTo>
                  <a:pt x="1469597" y="0"/>
                </a:moveTo>
                <a:cubicBezTo>
                  <a:pt x="697986" y="124331"/>
                  <a:pt x="112057" y="512836"/>
                  <a:pt x="0" y="1392776"/>
                </a:cubicBezTo>
                <a:cubicBezTo>
                  <a:pt x="117944" y="2085934"/>
                  <a:pt x="494401" y="2743702"/>
                  <a:pt x="1469597" y="2785552"/>
                </a:cubicBezTo>
                <a:cubicBezTo>
                  <a:pt x="2322212" y="2734680"/>
                  <a:pt x="2810465" y="2112221"/>
                  <a:pt x="2939195" y="1392776"/>
                </a:cubicBezTo>
                <a:cubicBezTo>
                  <a:pt x="2855299" y="413787"/>
                  <a:pt x="2182879" y="-93217"/>
                  <a:pt x="1470913" y="0"/>
                </a:cubicBezTo>
                <a:cubicBezTo>
                  <a:pt x="1470423" y="64"/>
                  <a:pt x="1469951" y="-42"/>
                  <a:pt x="1469597" y="0"/>
                </a:cubicBezTo>
                <a:close/>
                <a:moveTo>
                  <a:pt x="1469597" y="2712208"/>
                </a:moveTo>
                <a:cubicBezTo>
                  <a:pt x="570004" y="2788524"/>
                  <a:pt x="57368" y="2157277"/>
                  <a:pt x="77390" y="1392776"/>
                </a:cubicBezTo>
                <a:cubicBezTo>
                  <a:pt x="96249" y="678088"/>
                  <a:pt x="694676" y="216579"/>
                  <a:pt x="1469597" y="73344"/>
                </a:cubicBezTo>
                <a:cubicBezTo>
                  <a:pt x="2294086" y="40367"/>
                  <a:pt x="2827396" y="718700"/>
                  <a:pt x="2861805" y="1392776"/>
                </a:cubicBezTo>
                <a:cubicBezTo>
                  <a:pt x="2701547" y="2129634"/>
                  <a:pt x="2291856" y="2817756"/>
                  <a:pt x="1469597" y="2712208"/>
                </a:cubicBezTo>
                <a:close/>
              </a:path>
              <a:path w="2939191" h="2785549" stroke="0" extrusionOk="0">
                <a:moveTo>
                  <a:pt x="1469597" y="0"/>
                </a:moveTo>
                <a:cubicBezTo>
                  <a:pt x="543740" y="-70454"/>
                  <a:pt x="-206701" y="701145"/>
                  <a:pt x="0" y="1392776"/>
                </a:cubicBezTo>
                <a:cubicBezTo>
                  <a:pt x="19403" y="2166070"/>
                  <a:pt x="611029" y="2787044"/>
                  <a:pt x="1469597" y="2785552"/>
                </a:cubicBezTo>
                <a:cubicBezTo>
                  <a:pt x="2164826" y="2899230"/>
                  <a:pt x="2929017" y="2218244"/>
                  <a:pt x="2939195" y="1392776"/>
                </a:cubicBezTo>
                <a:cubicBezTo>
                  <a:pt x="2749630" y="519998"/>
                  <a:pt x="2354422" y="34862"/>
                  <a:pt x="1470913" y="0"/>
                </a:cubicBezTo>
                <a:cubicBezTo>
                  <a:pt x="1470286" y="88"/>
                  <a:pt x="1469950" y="-20"/>
                  <a:pt x="1469597" y="0"/>
                </a:cubicBezTo>
                <a:close/>
                <a:moveTo>
                  <a:pt x="1469597" y="2712208"/>
                </a:moveTo>
                <a:cubicBezTo>
                  <a:pt x="803409" y="2545066"/>
                  <a:pt x="-48738" y="2232318"/>
                  <a:pt x="77390" y="1392776"/>
                </a:cubicBezTo>
                <a:cubicBezTo>
                  <a:pt x="256528" y="696007"/>
                  <a:pt x="644368" y="166534"/>
                  <a:pt x="1469597" y="73344"/>
                </a:cubicBezTo>
                <a:cubicBezTo>
                  <a:pt x="2105296" y="-81144"/>
                  <a:pt x="2885441" y="827642"/>
                  <a:pt x="2861805" y="1392776"/>
                </a:cubicBezTo>
                <a:cubicBezTo>
                  <a:pt x="2824249" y="2119037"/>
                  <a:pt x="2275755" y="2608207"/>
                  <a:pt x="1469597" y="2712208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28575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750 w 723499"/>
                      <a:gd name="connsiteY0" fmla="*/ 0 h 723499"/>
                      <a:gd name="connsiteX1" fmla="*/ 0 w 723499"/>
                      <a:gd name="connsiteY1" fmla="*/ 361750 h 723499"/>
                      <a:gd name="connsiteX2" fmla="*/ 361750 w 723499"/>
                      <a:gd name="connsiteY2" fmla="*/ 723500 h 723499"/>
                      <a:gd name="connsiteX3" fmla="*/ 723500 w 723499"/>
                      <a:gd name="connsiteY3" fmla="*/ 361750 h 723499"/>
                      <a:gd name="connsiteX4" fmla="*/ 362074 w 723499"/>
                      <a:gd name="connsiteY4" fmla="*/ 0 h 723499"/>
                      <a:gd name="connsiteX5" fmla="*/ 361750 w 723499"/>
                      <a:gd name="connsiteY5" fmla="*/ 0 h 723499"/>
                      <a:gd name="connsiteX6" fmla="*/ 361750 w 723499"/>
                      <a:gd name="connsiteY6" fmla="*/ 704450 h 723499"/>
                      <a:gd name="connsiteX7" fmla="*/ 19050 w 723499"/>
                      <a:gd name="connsiteY7" fmla="*/ 361750 h 723499"/>
                      <a:gd name="connsiteX8" fmla="*/ 361750 w 723499"/>
                      <a:gd name="connsiteY8" fmla="*/ 19050 h 723499"/>
                      <a:gd name="connsiteX9" fmla="*/ 704450 w 723499"/>
                      <a:gd name="connsiteY9" fmla="*/ 361750 h 723499"/>
                      <a:gd name="connsiteX10" fmla="*/ 361750 w 723499"/>
                      <a:gd name="connsiteY10" fmla="*/ 704450 h 723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499" h="723499">
                        <a:moveTo>
                          <a:pt x="361750" y="0"/>
                        </a:moveTo>
                        <a:cubicBezTo>
                          <a:pt x="161961" y="0"/>
                          <a:pt x="0" y="161961"/>
                          <a:pt x="0" y="361750"/>
                        </a:cubicBezTo>
                        <a:cubicBezTo>
                          <a:pt x="0" y="561539"/>
                          <a:pt x="161961" y="723500"/>
                          <a:pt x="361750" y="723500"/>
                        </a:cubicBezTo>
                        <a:cubicBezTo>
                          <a:pt x="561539" y="723500"/>
                          <a:pt x="723500" y="561539"/>
                          <a:pt x="723500" y="361750"/>
                        </a:cubicBezTo>
                        <a:cubicBezTo>
                          <a:pt x="723590" y="162051"/>
                          <a:pt x="561773" y="90"/>
                          <a:pt x="362074" y="0"/>
                        </a:cubicBezTo>
                        <a:cubicBezTo>
                          <a:pt x="361966" y="0"/>
                          <a:pt x="361858" y="0"/>
                          <a:pt x="361750" y="0"/>
                        </a:cubicBezTo>
                        <a:close/>
                        <a:moveTo>
                          <a:pt x="361750" y="704450"/>
                        </a:moveTo>
                        <a:cubicBezTo>
                          <a:pt x="172482" y="704450"/>
                          <a:pt x="19050" y="551018"/>
                          <a:pt x="19050" y="361750"/>
                        </a:cubicBezTo>
                        <a:cubicBezTo>
                          <a:pt x="19050" y="172482"/>
                          <a:pt x="172482" y="19050"/>
                          <a:pt x="361750" y="19050"/>
                        </a:cubicBezTo>
                        <a:cubicBezTo>
                          <a:pt x="551018" y="19050"/>
                          <a:pt x="704450" y="172482"/>
                          <a:pt x="704450" y="361750"/>
                        </a:cubicBezTo>
                        <a:cubicBezTo>
                          <a:pt x="704235" y="550929"/>
                          <a:pt x="550929" y="704235"/>
                          <a:pt x="361750" y="70445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4C9C88C-C9A3-EFA1-5CAF-9BD1F4676C7C}"/>
              </a:ext>
            </a:extLst>
          </p:cNvPr>
          <p:cNvSpPr/>
          <p:nvPr/>
        </p:nvSpPr>
        <p:spPr>
          <a:xfrm>
            <a:off x="8450725" y="2969044"/>
            <a:ext cx="931260" cy="1162374"/>
          </a:xfrm>
          <a:custGeom>
            <a:avLst/>
            <a:gdLst>
              <a:gd name="connsiteX0" fmla="*/ 518318 w 931260"/>
              <a:gd name="connsiteY0" fmla="*/ 2872 h 1162374"/>
              <a:gd name="connsiteX1" fmla="*/ 2985 w 931260"/>
              <a:gd name="connsiteY1" fmla="*/ 391444 h 1162374"/>
              <a:gd name="connsiteX2" fmla="*/ 0 w 931260"/>
              <a:gd name="connsiteY2" fmla="*/ 441252 h 1162374"/>
              <a:gd name="connsiteX3" fmla="*/ 77390 w 931260"/>
              <a:gd name="connsiteY3" fmla="*/ 441252 h 1162374"/>
              <a:gd name="connsiteX4" fmla="*/ 465656 w 931260"/>
              <a:gd name="connsiteY4" fmla="*/ 73575 h 1162374"/>
              <a:gd name="connsiteX5" fmla="*/ 853609 w 931260"/>
              <a:gd name="connsiteY5" fmla="*/ 441549 h 1162374"/>
              <a:gd name="connsiteX6" fmla="*/ 671786 w 931260"/>
              <a:gd name="connsiteY6" fmla="*/ 752965 h 1162374"/>
              <a:gd name="connsiteX7" fmla="*/ 426766 w 931260"/>
              <a:gd name="connsiteY7" fmla="*/ 1162374 h 1162374"/>
              <a:gd name="connsiteX8" fmla="*/ 504156 w 931260"/>
              <a:gd name="connsiteY8" fmla="*/ 1162374 h 1162374"/>
              <a:gd name="connsiteX9" fmla="*/ 713109 w 931260"/>
              <a:gd name="connsiteY9" fmla="*/ 815090 h 1162374"/>
              <a:gd name="connsiteX10" fmla="*/ 859988 w 931260"/>
              <a:gd name="connsiteY10" fmla="*/ 206858 h 1162374"/>
              <a:gd name="connsiteX11" fmla="*/ 518472 w 931260"/>
              <a:gd name="connsiteY11" fmla="*/ 3018 h 1162374"/>
              <a:gd name="connsiteX12" fmla="*/ 518318 w 931260"/>
              <a:gd name="connsiteY12" fmla="*/ 2872 h 116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31260" h="1162374" fill="none" extrusionOk="0">
                <a:moveTo>
                  <a:pt x="518318" y="2872"/>
                </a:moveTo>
                <a:cubicBezTo>
                  <a:pt x="264891" y="-8908"/>
                  <a:pt x="15909" y="198140"/>
                  <a:pt x="2985" y="391444"/>
                </a:cubicBezTo>
                <a:cubicBezTo>
                  <a:pt x="3374" y="404886"/>
                  <a:pt x="-546" y="425298"/>
                  <a:pt x="0" y="441252"/>
                </a:cubicBezTo>
                <a:cubicBezTo>
                  <a:pt x="37234" y="440131"/>
                  <a:pt x="49541" y="446447"/>
                  <a:pt x="77390" y="441252"/>
                </a:cubicBezTo>
                <a:cubicBezTo>
                  <a:pt x="60622" y="252334"/>
                  <a:pt x="260704" y="70303"/>
                  <a:pt x="465656" y="73575"/>
                </a:cubicBezTo>
                <a:cubicBezTo>
                  <a:pt x="668698" y="95627"/>
                  <a:pt x="849689" y="217899"/>
                  <a:pt x="853609" y="441549"/>
                </a:cubicBezTo>
                <a:cubicBezTo>
                  <a:pt x="875113" y="573901"/>
                  <a:pt x="757161" y="694904"/>
                  <a:pt x="671786" y="752965"/>
                </a:cubicBezTo>
                <a:cubicBezTo>
                  <a:pt x="533568" y="826069"/>
                  <a:pt x="431025" y="984449"/>
                  <a:pt x="426766" y="1162374"/>
                </a:cubicBezTo>
                <a:cubicBezTo>
                  <a:pt x="444661" y="1154659"/>
                  <a:pt x="486741" y="1163636"/>
                  <a:pt x="504156" y="1162374"/>
                </a:cubicBezTo>
                <a:cubicBezTo>
                  <a:pt x="512570" y="1012440"/>
                  <a:pt x="580601" y="858929"/>
                  <a:pt x="713109" y="815090"/>
                </a:cubicBezTo>
                <a:cubicBezTo>
                  <a:pt x="943002" y="692297"/>
                  <a:pt x="967315" y="416757"/>
                  <a:pt x="859988" y="206858"/>
                </a:cubicBezTo>
                <a:cubicBezTo>
                  <a:pt x="780105" y="92550"/>
                  <a:pt x="668917" y="12026"/>
                  <a:pt x="518472" y="3018"/>
                </a:cubicBezTo>
                <a:cubicBezTo>
                  <a:pt x="518420" y="2948"/>
                  <a:pt x="518372" y="2917"/>
                  <a:pt x="518318" y="2872"/>
                </a:cubicBezTo>
                <a:close/>
              </a:path>
              <a:path w="931260" h="1162374" stroke="0" extrusionOk="0">
                <a:moveTo>
                  <a:pt x="518318" y="2872"/>
                </a:moveTo>
                <a:cubicBezTo>
                  <a:pt x="261623" y="-10943"/>
                  <a:pt x="53692" y="175121"/>
                  <a:pt x="2985" y="391444"/>
                </a:cubicBezTo>
                <a:cubicBezTo>
                  <a:pt x="3276" y="403828"/>
                  <a:pt x="-872" y="426694"/>
                  <a:pt x="0" y="441252"/>
                </a:cubicBezTo>
                <a:cubicBezTo>
                  <a:pt x="28940" y="440429"/>
                  <a:pt x="40171" y="448084"/>
                  <a:pt x="77390" y="441252"/>
                </a:cubicBezTo>
                <a:cubicBezTo>
                  <a:pt x="40417" y="288418"/>
                  <a:pt x="234828" y="126833"/>
                  <a:pt x="465656" y="73575"/>
                </a:cubicBezTo>
                <a:cubicBezTo>
                  <a:pt x="682890" y="133687"/>
                  <a:pt x="854077" y="224767"/>
                  <a:pt x="853609" y="441549"/>
                </a:cubicBezTo>
                <a:cubicBezTo>
                  <a:pt x="846874" y="552605"/>
                  <a:pt x="759507" y="681960"/>
                  <a:pt x="671786" y="752965"/>
                </a:cubicBezTo>
                <a:cubicBezTo>
                  <a:pt x="512817" y="798880"/>
                  <a:pt x="425325" y="977524"/>
                  <a:pt x="426766" y="1162374"/>
                </a:cubicBezTo>
                <a:cubicBezTo>
                  <a:pt x="463241" y="1156140"/>
                  <a:pt x="480364" y="1163214"/>
                  <a:pt x="504156" y="1162374"/>
                </a:cubicBezTo>
                <a:cubicBezTo>
                  <a:pt x="470597" y="1007025"/>
                  <a:pt x="583331" y="857279"/>
                  <a:pt x="713109" y="815090"/>
                </a:cubicBezTo>
                <a:cubicBezTo>
                  <a:pt x="978791" y="645265"/>
                  <a:pt x="1022715" y="472016"/>
                  <a:pt x="859988" y="206858"/>
                </a:cubicBezTo>
                <a:cubicBezTo>
                  <a:pt x="802484" y="95699"/>
                  <a:pt x="662222" y="16741"/>
                  <a:pt x="518472" y="3018"/>
                </a:cubicBezTo>
                <a:cubicBezTo>
                  <a:pt x="518416" y="2989"/>
                  <a:pt x="518362" y="2930"/>
                  <a:pt x="518318" y="2872"/>
                </a:cubicBezTo>
                <a:close/>
              </a:path>
            </a:pathLst>
          </a:custGeom>
          <a:solidFill>
            <a:schemeClr val="bg1">
              <a:alpha val="68000"/>
            </a:schemeClr>
          </a:solidFill>
          <a:ln w="19050" cap="flat">
            <a:solidFill>
              <a:schemeClr val="bg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3862781193">
                  <a:custGeom>
                    <a:avLst/>
                    <a:gdLst>
                      <a:gd name="connsiteX0" fmla="*/ 127587 w 229235"/>
                      <a:gd name="connsiteY0" fmla="*/ 746 h 301907"/>
                      <a:gd name="connsiteX1" fmla="*/ 735 w 229235"/>
                      <a:gd name="connsiteY1" fmla="*/ 101671 h 301907"/>
                      <a:gd name="connsiteX2" fmla="*/ 0 w 229235"/>
                      <a:gd name="connsiteY2" fmla="*/ 114608 h 301907"/>
                      <a:gd name="connsiteX3" fmla="*/ 19050 w 229235"/>
                      <a:gd name="connsiteY3" fmla="*/ 114608 h 301907"/>
                      <a:gd name="connsiteX4" fmla="*/ 114624 w 229235"/>
                      <a:gd name="connsiteY4" fmla="*/ 19110 h 301907"/>
                      <a:gd name="connsiteX5" fmla="*/ 210121 w 229235"/>
                      <a:gd name="connsiteY5" fmla="*/ 114685 h 301907"/>
                      <a:gd name="connsiteX6" fmla="*/ 165364 w 229235"/>
                      <a:gd name="connsiteY6" fmla="*/ 195570 h 301907"/>
                      <a:gd name="connsiteX7" fmla="*/ 105051 w 229235"/>
                      <a:gd name="connsiteY7" fmla="*/ 301907 h 301907"/>
                      <a:gd name="connsiteX8" fmla="*/ 124101 w 229235"/>
                      <a:gd name="connsiteY8" fmla="*/ 301907 h 301907"/>
                      <a:gd name="connsiteX9" fmla="*/ 175536 w 229235"/>
                      <a:gd name="connsiteY9" fmla="*/ 211706 h 301907"/>
                      <a:gd name="connsiteX10" fmla="*/ 211691 w 229235"/>
                      <a:gd name="connsiteY10" fmla="*/ 53728 h 301907"/>
                      <a:gd name="connsiteX11" fmla="*/ 127625 w 229235"/>
                      <a:gd name="connsiteY11" fmla="*/ 784 h 301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9235" h="301907">
                        <a:moveTo>
                          <a:pt x="127587" y="746"/>
                        </a:moveTo>
                        <a:cubicBezTo>
                          <a:pt x="64688" y="-6414"/>
                          <a:pt x="7895" y="38772"/>
                          <a:pt x="735" y="101671"/>
                        </a:cubicBezTo>
                        <a:cubicBezTo>
                          <a:pt x="247" y="105966"/>
                          <a:pt x="1" y="110285"/>
                          <a:pt x="0" y="114608"/>
                        </a:cubicBezTo>
                        <a:lnTo>
                          <a:pt x="19050" y="114608"/>
                        </a:lnTo>
                        <a:cubicBezTo>
                          <a:pt x="19071" y="61845"/>
                          <a:pt x="61861" y="19089"/>
                          <a:pt x="114624" y="19110"/>
                        </a:cubicBezTo>
                        <a:cubicBezTo>
                          <a:pt x="167388" y="19132"/>
                          <a:pt x="210142" y="61922"/>
                          <a:pt x="210121" y="114685"/>
                        </a:cubicBezTo>
                        <a:cubicBezTo>
                          <a:pt x="210108" y="147550"/>
                          <a:pt x="193202" y="178102"/>
                          <a:pt x="165364" y="195570"/>
                        </a:cubicBezTo>
                        <a:cubicBezTo>
                          <a:pt x="128221" y="218199"/>
                          <a:pt x="105409" y="258416"/>
                          <a:pt x="105051" y="301907"/>
                        </a:cubicBezTo>
                        <a:lnTo>
                          <a:pt x="124101" y="301907"/>
                        </a:lnTo>
                        <a:cubicBezTo>
                          <a:pt x="124497" y="264970"/>
                          <a:pt x="143948" y="230857"/>
                          <a:pt x="175536" y="211706"/>
                        </a:cubicBezTo>
                        <a:cubicBezTo>
                          <a:pt x="229145" y="178065"/>
                          <a:pt x="245332" y="107336"/>
                          <a:pt x="211691" y="53728"/>
                        </a:cubicBezTo>
                        <a:cubicBezTo>
                          <a:pt x="193174" y="24219"/>
                          <a:pt x="162238" y="4736"/>
                          <a:pt x="127625" y="784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3AC6904-6C6E-B19E-8BDC-DACC7FB3AE9A}"/>
              </a:ext>
            </a:extLst>
          </p:cNvPr>
          <p:cNvSpPr/>
          <p:nvPr/>
        </p:nvSpPr>
        <p:spPr>
          <a:xfrm>
            <a:off x="8850991" y="4330126"/>
            <a:ext cx="154780" cy="146689"/>
          </a:xfrm>
          <a:custGeom>
            <a:avLst/>
            <a:gdLst>
              <a:gd name="connsiteX0" fmla="*/ 154780 w 154780"/>
              <a:gd name="connsiteY0" fmla="*/ 73344 h 146689"/>
              <a:gd name="connsiteX1" fmla="*/ 77390 w 154780"/>
              <a:gd name="connsiteY1" fmla="*/ 146689 h 146689"/>
              <a:gd name="connsiteX2" fmla="*/ 0 w 154780"/>
              <a:gd name="connsiteY2" fmla="*/ 73344 h 146689"/>
              <a:gd name="connsiteX3" fmla="*/ 77390 w 154780"/>
              <a:gd name="connsiteY3" fmla="*/ 0 h 146689"/>
              <a:gd name="connsiteX4" fmla="*/ 154780 w 154780"/>
              <a:gd name="connsiteY4" fmla="*/ 73344 h 14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80" h="146689" fill="none" extrusionOk="0">
                <a:moveTo>
                  <a:pt x="154780" y="73344"/>
                </a:moveTo>
                <a:cubicBezTo>
                  <a:pt x="161826" y="114180"/>
                  <a:pt x="128921" y="153592"/>
                  <a:pt x="77390" y="146689"/>
                </a:cubicBezTo>
                <a:cubicBezTo>
                  <a:pt x="31069" y="141410"/>
                  <a:pt x="997" y="116152"/>
                  <a:pt x="0" y="73344"/>
                </a:cubicBezTo>
                <a:cubicBezTo>
                  <a:pt x="667" y="32162"/>
                  <a:pt x="38918" y="-436"/>
                  <a:pt x="77390" y="0"/>
                </a:cubicBezTo>
                <a:cubicBezTo>
                  <a:pt x="120759" y="-6620"/>
                  <a:pt x="155223" y="36055"/>
                  <a:pt x="154780" y="73344"/>
                </a:cubicBezTo>
                <a:close/>
              </a:path>
              <a:path w="154780" h="146689" stroke="0" extrusionOk="0">
                <a:moveTo>
                  <a:pt x="154780" y="73344"/>
                </a:moveTo>
                <a:cubicBezTo>
                  <a:pt x="166560" y="111955"/>
                  <a:pt x="125528" y="143308"/>
                  <a:pt x="77390" y="146689"/>
                </a:cubicBezTo>
                <a:cubicBezTo>
                  <a:pt x="42913" y="141766"/>
                  <a:pt x="8254" y="106921"/>
                  <a:pt x="0" y="73344"/>
                </a:cubicBezTo>
                <a:cubicBezTo>
                  <a:pt x="-3050" y="44471"/>
                  <a:pt x="37133" y="522"/>
                  <a:pt x="77390" y="0"/>
                </a:cubicBezTo>
                <a:cubicBezTo>
                  <a:pt x="125254" y="3583"/>
                  <a:pt x="158954" y="36696"/>
                  <a:pt x="154780" y="73344"/>
                </a:cubicBezTo>
                <a:close/>
              </a:path>
            </a:pathLst>
          </a:custGeom>
          <a:pattFill prst="ltUpDiag">
            <a:fgClr>
              <a:schemeClr val="bg1"/>
            </a:fgClr>
            <a:bgClr>
              <a:schemeClr val="accent4">
                <a:lumMod val="50000"/>
              </a:schemeClr>
            </a:bgClr>
          </a:pattFill>
          <a:ln w="28575" cap="flat"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</a:gsLst>
              <a:lin ang="5400000" scaled="1"/>
            </a:gra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88620334">
                  <a:custGeom>
                    <a:avLst/>
                    <a:gdLst>
                      <a:gd name="connsiteX0" fmla="*/ 38100 w 38100"/>
                      <a:gd name="connsiteY0" fmla="*/ 19050 h 38100"/>
                      <a:gd name="connsiteX1" fmla="*/ 19050 w 38100"/>
                      <a:gd name="connsiteY1" fmla="*/ 38100 h 38100"/>
                      <a:gd name="connsiteX2" fmla="*/ 0 w 38100"/>
                      <a:gd name="connsiteY2" fmla="*/ 19050 h 38100"/>
                      <a:gd name="connsiteX3" fmla="*/ 19050 w 38100"/>
                      <a:gd name="connsiteY3" fmla="*/ 0 h 38100"/>
                      <a:gd name="connsiteX4" fmla="*/ 38100 w 38100"/>
                      <a:gd name="connsiteY4" fmla="*/ 1905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" h="38100">
                        <a:moveTo>
                          <a:pt x="38100" y="19050"/>
                        </a:moveTo>
                        <a:cubicBezTo>
                          <a:pt x="38100" y="29571"/>
                          <a:pt x="29571" y="38100"/>
                          <a:pt x="19050" y="38100"/>
                        </a:cubicBezTo>
                        <a:cubicBezTo>
                          <a:pt x="8529" y="38100"/>
                          <a:pt x="0" y="29571"/>
                          <a:pt x="0" y="19050"/>
                        </a:cubicBezTo>
                        <a:cubicBezTo>
                          <a:pt x="0" y="8529"/>
                          <a:pt x="8529" y="0"/>
                          <a:pt x="19050" y="0"/>
                        </a:cubicBezTo>
                        <a:cubicBezTo>
                          <a:pt x="29571" y="0"/>
                          <a:pt x="38100" y="8529"/>
                          <a:pt x="38100" y="1905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AU"/>
          </a:p>
        </p:txBody>
      </p: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1084060 w 2168120"/>
                <a:gd name="connsiteY0" fmla="*/ 0 h 2358954"/>
                <a:gd name="connsiteX1" fmla="*/ 0 w 2168120"/>
                <a:gd name="connsiteY1" fmla="*/ 490505 h 2358954"/>
                <a:gd name="connsiteX2" fmla="*/ 0 w 2168120"/>
                <a:gd name="connsiteY2" fmla="*/ 2358957 h 2358954"/>
                <a:gd name="connsiteX3" fmla="*/ 199695 w 2168120"/>
                <a:gd name="connsiteY3" fmla="*/ 2358957 h 2358954"/>
                <a:gd name="connsiteX4" fmla="*/ 199695 w 2168120"/>
                <a:gd name="connsiteY4" fmla="*/ 786380 h 2358954"/>
                <a:gd name="connsiteX5" fmla="*/ 1968424 w 2168120"/>
                <a:gd name="connsiteY5" fmla="*/ 786380 h 2358954"/>
                <a:gd name="connsiteX6" fmla="*/ 1968424 w 2168120"/>
                <a:gd name="connsiteY6" fmla="*/ 2358957 h 2358954"/>
                <a:gd name="connsiteX7" fmla="*/ 2168120 w 2168120"/>
                <a:gd name="connsiteY7" fmla="*/ 2358957 h 2358954"/>
                <a:gd name="connsiteX8" fmla="*/ 2168120 w 2168120"/>
                <a:gd name="connsiteY8" fmla="*/ 490505 h 2358954"/>
                <a:gd name="connsiteX9" fmla="*/ 1084060 w 2168120"/>
                <a:gd name="connsiteY9" fmla="*/ 0 h 2358954"/>
                <a:gd name="connsiteX10" fmla="*/ 2111064 w 2168120"/>
                <a:gd name="connsiteY10" fmla="*/ 2296071 h 2358954"/>
                <a:gd name="connsiteX11" fmla="*/ 2025480 w 2168120"/>
                <a:gd name="connsiteY11" fmla="*/ 2296071 h 2358954"/>
                <a:gd name="connsiteX12" fmla="*/ 2025480 w 2168120"/>
                <a:gd name="connsiteY12" fmla="*/ 723495 h 2358954"/>
                <a:gd name="connsiteX13" fmla="*/ 142639 w 2168120"/>
                <a:gd name="connsiteY13" fmla="*/ 723495 h 2358954"/>
                <a:gd name="connsiteX14" fmla="*/ 142639 w 2168120"/>
                <a:gd name="connsiteY14" fmla="*/ 2296071 h 2358954"/>
                <a:gd name="connsiteX15" fmla="*/ 57055 w 2168120"/>
                <a:gd name="connsiteY15" fmla="*/ 2296071 h 2358954"/>
                <a:gd name="connsiteX16" fmla="*/ 57055 w 2168120"/>
                <a:gd name="connsiteY16" fmla="*/ 532607 h 2358954"/>
                <a:gd name="connsiteX17" fmla="*/ 1084060 w 2168120"/>
                <a:gd name="connsiteY17" fmla="*/ 68074 h 2358954"/>
                <a:gd name="connsiteX18" fmla="*/ 2111064 w 2168120"/>
                <a:gd name="connsiteY18" fmla="*/ 532607 h 2358954"/>
                <a:gd name="connsiteX19" fmla="*/ 2111064 w 2168120"/>
                <a:gd name="connsiteY19" fmla="*/ 2296071 h 235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68120" h="2358954" fill="none" extrusionOk="0">
                  <a:moveTo>
                    <a:pt x="1084060" y="0"/>
                  </a:moveTo>
                  <a:cubicBezTo>
                    <a:pt x="609093" y="306420"/>
                    <a:pt x="116111" y="438843"/>
                    <a:pt x="0" y="490505"/>
                  </a:cubicBezTo>
                  <a:cubicBezTo>
                    <a:pt x="147358" y="1210871"/>
                    <a:pt x="-142572" y="1460102"/>
                    <a:pt x="0" y="2358957"/>
                  </a:cubicBezTo>
                  <a:cubicBezTo>
                    <a:pt x="76259" y="2374036"/>
                    <a:pt x="121038" y="2343825"/>
                    <a:pt x="199695" y="2358957"/>
                  </a:cubicBezTo>
                  <a:cubicBezTo>
                    <a:pt x="175576" y="2170413"/>
                    <a:pt x="218190" y="1504741"/>
                    <a:pt x="199695" y="786380"/>
                  </a:cubicBezTo>
                  <a:cubicBezTo>
                    <a:pt x="387754" y="852892"/>
                    <a:pt x="1168075" y="862772"/>
                    <a:pt x="1968424" y="786380"/>
                  </a:cubicBezTo>
                  <a:cubicBezTo>
                    <a:pt x="1974141" y="1234696"/>
                    <a:pt x="1903128" y="1597837"/>
                    <a:pt x="1968424" y="2358957"/>
                  </a:cubicBezTo>
                  <a:cubicBezTo>
                    <a:pt x="2040724" y="2352207"/>
                    <a:pt x="2124198" y="2352460"/>
                    <a:pt x="2168120" y="2358957"/>
                  </a:cubicBezTo>
                  <a:cubicBezTo>
                    <a:pt x="2190091" y="1883022"/>
                    <a:pt x="2080584" y="1334406"/>
                    <a:pt x="2168120" y="490505"/>
                  </a:cubicBezTo>
                  <a:cubicBezTo>
                    <a:pt x="1871930" y="337377"/>
                    <a:pt x="1271784" y="43791"/>
                    <a:pt x="1084060" y="0"/>
                  </a:cubicBezTo>
                  <a:close/>
                  <a:moveTo>
                    <a:pt x="2111064" y="2296071"/>
                  </a:moveTo>
                  <a:cubicBezTo>
                    <a:pt x="2085834" y="2295484"/>
                    <a:pt x="2055410" y="2288713"/>
                    <a:pt x="2025480" y="2296071"/>
                  </a:cubicBezTo>
                  <a:cubicBezTo>
                    <a:pt x="2136931" y="1881023"/>
                    <a:pt x="1914142" y="1035531"/>
                    <a:pt x="2025480" y="723495"/>
                  </a:cubicBezTo>
                  <a:cubicBezTo>
                    <a:pt x="1428175" y="851136"/>
                    <a:pt x="614110" y="833437"/>
                    <a:pt x="142639" y="723495"/>
                  </a:cubicBezTo>
                  <a:cubicBezTo>
                    <a:pt x="137560" y="1335077"/>
                    <a:pt x="266775" y="1684145"/>
                    <a:pt x="142639" y="2296071"/>
                  </a:cubicBezTo>
                  <a:cubicBezTo>
                    <a:pt x="127833" y="2301892"/>
                    <a:pt x="71943" y="2293276"/>
                    <a:pt x="57055" y="2296071"/>
                  </a:cubicBezTo>
                  <a:cubicBezTo>
                    <a:pt x="28735" y="1895674"/>
                    <a:pt x="214578" y="819318"/>
                    <a:pt x="57055" y="532607"/>
                  </a:cubicBezTo>
                  <a:cubicBezTo>
                    <a:pt x="560737" y="371921"/>
                    <a:pt x="976911" y="168895"/>
                    <a:pt x="1084060" y="68074"/>
                  </a:cubicBezTo>
                  <a:cubicBezTo>
                    <a:pt x="1459803" y="262257"/>
                    <a:pt x="1658060" y="247349"/>
                    <a:pt x="2111064" y="532607"/>
                  </a:cubicBezTo>
                  <a:cubicBezTo>
                    <a:pt x="1983894" y="1079185"/>
                    <a:pt x="1997761" y="2052466"/>
                    <a:pt x="2111064" y="2296071"/>
                  </a:cubicBezTo>
                  <a:close/>
                </a:path>
                <a:path w="2168120" h="2358954" stroke="0" extrusionOk="0">
                  <a:moveTo>
                    <a:pt x="1084060" y="0"/>
                  </a:moveTo>
                  <a:cubicBezTo>
                    <a:pt x="822226" y="44939"/>
                    <a:pt x="480978" y="354215"/>
                    <a:pt x="0" y="490505"/>
                  </a:cubicBezTo>
                  <a:cubicBezTo>
                    <a:pt x="-155641" y="892595"/>
                    <a:pt x="-80338" y="1999406"/>
                    <a:pt x="0" y="2358957"/>
                  </a:cubicBezTo>
                  <a:cubicBezTo>
                    <a:pt x="98856" y="2370246"/>
                    <a:pt x="122890" y="2349883"/>
                    <a:pt x="199695" y="2358957"/>
                  </a:cubicBezTo>
                  <a:cubicBezTo>
                    <a:pt x="274613" y="1969266"/>
                    <a:pt x="141276" y="1138981"/>
                    <a:pt x="199695" y="786380"/>
                  </a:cubicBezTo>
                  <a:cubicBezTo>
                    <a:pt x="1033774" y="777180"/>
                    <a:pt x="1566272" y="759017"/>
                    <a:pt x="1968424" y="786380"/>
                  </a:cubicBezTo>
                  <a:cubicBezTo>
                    <a:pt x="1988105" y="974197"/>
                    <a:pt x="2058656" y="1596362"/>
                    <a:pt x="1968424" y="2358957"/>
                  </a:cubicBezTo>
                  <a:cubicBezTo>
                    <a:pt x="2003212" y="2343960"/>
                    <a:pt x="2146684" y="2361172"/>
                    <a:pt x="2168120" y="2358957"/>
                  </a:cubicBezTo>
                  <a:cubicBezTo>
                    <a:pt x="2325182" y="1721261"/>
                    <a:pt x="2312850" y="727606"/>
                    <a:pt x="2168120" y="490505"/>
                  </a:cubicBezTo>
                  <a:cubicBezTo>
                    <a:pt x="1761789" y="221467"/>
                    <a:pt x="1385008" y="183757"/>
                    <a:pt x="1084060" y="0"/>
                  </a:cubicBezTo>
                  <a:close/>
                  <a:moveTo>
                    <a:pt x="2111064" y="2296071"/>
                  </a:moveTo>
                  <a:cubicBezTo>
                    <a:pt x="2084232" y="2296160"/>
                    <a:pt x="2050784" y="2301185"/>
                    <a:pt x="2025480" y="2296071"/>
                  </a:cubicBezTo>
                  <a:cubicBezTo>
                    <a:pt x="2077473" y="1814642"/>
                    <a:pt x="2010868" y="1095973"/>
                    <a:pt x="2025480" y="723495"/>
                  </a:cubicBezTo>
                  <a:cubicBezTo>
                    <a:pt x="1212608" y="758370"/>
                    <a:pt x="401095" y="647289"/>
                    <a:pt x="142639" y="723495"/>
                  </a:cubicBezTo>
                  <a:cubicBezTo>
                    <a:pt x="256244" y="1507843"/>
                    <a:pt x="151211" y="1898415"/>
                    <a:pt x="142639" y="2296071"/>
                  </a:cubicBezTo>
                  <a:cubicBezTo>
                    <a:pt x="105036" y="2294916"/>
                    <a:pt x="93443" y="2289028"/>
                    <a:pt x="57055" y="2296071"/>
                  </a:cubicBezTo>
                  <a:cubicBezTo>
                    <a:pt x="71015" y="1744102"/>
                    <a:pt x="-5572" y="1338898"/>
                    <a:pt x="57055" y="532607"/>
                  </a:cubicBezTo>
                  <a:cubicBezTo>
                    <a:pt x="526229" y="301050"/>
                    <a:pt x="541748" y="209497"/>
                    <a:pt x="1084060" y="68074"/>
                  </a:cubicBezTo>
                  <a:cubicBezTo>
                    <a:pt x="1460362" y="130987"/>
                    <a:pt x="1842890" y="394193"/>
                    <a:pt x="2111064" y="532607"/>
                  </a:cubicBezTo>
                  <a:cubicBezTo>
                    <a:pt x="2044145" y="957171"/>
                    <a:pt x="2246626" y="2099473"/>
                    <a:pt x="2111064" y="2296071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1597562"/>
                <a:gd name="connsiteY0" fmla="*/ 0 h 62885"/>
                <a:gd name="connsiteX1" fmla="*/ 1597562 w 1597562"/>
                <a:gd name="connsiteY1" fmla="*/ 0 h 62885"/>
                <a:gd name="connsiteX2" fmla="*/ 1597562 w 1597562"/>
                <a:gd name="connsiteY2" fmla="*/ 62885 h 62885"/>
                <a:gd name="connsiteX3" fmla="*/ 0 w 1597562"/>
                <a:gd name="connsiteY3" fmla="*/ 62885 h 62885"/>
                <a:gd name="connsiteX4" fmla="*/ 0 w 1597562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62" h="62885" fill="none" extrusionOk="0">
                  <a:moveTo>
                    <a:pt x="0" y="0"/>
                  </a:moveTo>
                  <a:cubicBezTo>
                    <a:pt x="303118" y="107408"/>
                    <a:pt x="1366188" y="-98381"/>
                    <a:pt x="1597562" y="0"/>
                  </a:cubicBezTo>
                  <a:cubicBezTo>
                    <a:pt x="1592551" y="26380"/>
                    <a:pt x="1600717" y="49317"/>
                    <a:pt x="1597562" y="62885"/>
                  </a:cubicBezTo>
                  <a:cubicBezTo>
                    <a:pt x="903575" y="108070"/>
                    <a:pt x="781470" y="64071"/>
                    <a:pt x="0" y="62885"/>
                  </a:cubicBezTo>
                  <a:cubicBezTo>
                    <a:pt x="-4865" y="39626"/>
                    <a:pt x="1176" y="7208"/>
                    <a:pt x="0" y="0"/>
                  </a:cubicBezTo>
                  <a:close/>
                </a:path>
                <a:path w="1597562" h="62885" stroke="0" extrusionOk="0">
                  <a:moveTo>
                    <a:pt x="0" y="0"/>
                  </a:moveTo>
                  <a:cubicBezTo>
                    <a:pt x="606138" y="138855"/>
                    <a:pt x="907555" y="25672"/>
                    <a:pt x="1597562" y="0"/>
                  </a:cubicBezTo>
                  <a:cubicBezTo>
                    <a:pt x="1592053" y="16384"/>
                    <a:pt x="1592659" y="43913"/>
                    <a:pt x="1597562" y="62885"/>
                  </a:cubicBezTo>
                  <a:cubicBezTo>
                    <a:pt x="1435628" y="20819"/>
                    <a:pt x="535375" y="-17219"/>
                    <a:pt x="0" y="62885"/>
                  </a:cubicBezTo>
                  <a:cubicBezTo>
                    <a:pt x="4487" y="50194"/>
                    <a:pt x="-5217" y="13429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1597562"/>
                <a:gd name="connsiteY0" fmla="*/ 0 h 62885"/>
                <a:gd name="connsiteX1" fmla="*/ 1597562 w 1597562"/>
                <a:gd name="connsiteY1" fmla="*/ 0 h 62885"/>
                <a:gd name="connsiteX2" fmla="*/ 1597562 w 1597562"/>
                <a:gd name="connsiteY2" fmla="*/ 62885 h 62885"/>
                <a:gd name="connsiteX3" fmla="*/ 0 w 1597562"/>
                <a:gd name="connsiteY3" fmla="*/ 62885 h 62885"/>
                <a:gd name="connsiteX4" fmla="*/ 0 w 1597562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62" h="62885" fill="none" extrusionOk="0">
                  <a:moveTo>
                    <a:pt x="0" y="0"/>
                  </a:moveTo>
                  <a:cubicBezTo>
                    <a:pt x="378456" y="22077"/>
                    <a:pt x="1076399" y="14454"/>
                    <a:pt x="1597562" y="0"/>
                  </a:cubicBezTo>
                  <a:cubicBezTo>
                    <a:pt x="1597042" y="14303"/>
                    <a:pt x="1593279" y="43190"/>
                    <a:pt x="1597562" y="62885"/>
                  </a:cubicBezTo>
                  <a:cubicBezTo>
                    <a:pt x="932589" y="156183"/>
                    <a:pt x="785646" y="65638"/>
                    <a:pt x="0" y="62885"/>
                  </a:cubicBezTo>
                  <a:cubicBezTo>
                    <a:pt x="2172" y="31796"/>
                    <a:pt x="4954" y="12221"/>
                    <a:pt x="0" y="0"/>
                  </a:cubicBezTo>
                  <a:close/>
                </a:path>
                <a:path w="1597562" h="62885" stroke="0" extrusionOk="0">
                  <a:moveTo>
                    <a:pt x="0" y="0"/>
                  </a:moveTo>
                  <a:cubicBezTo>
                    <a:pt x="744403" y="129467"/>
                    <a:pt x="1267655" y="89495"/>
                    <a:pt x="1597562" y="0"/>
                  </a:cubicBezTo>
                  <a:cubicBezTo>
                    <a:pt x="1597859" y="30403"/>
                    <a:pt x="1596792" y="53897"/>
                    <a:pt x="1597562" y="62885"/>
                  </a:cubicBezTo>
                  <a:cubicBezTo>
                    <a:pt x="1012457" y="-40156"/>
                    <a:pt x="303503" y="139023"/>
                    <a:pt x="0" y="62885"/>
                  </a:cubicBezTo>
                  <a:cubicBezTo>
                    <a:pt x="-3830" y="56595"/>
                    <a:pt x="-4906" y="26297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1597562"/>
                <a:gd name="connsiteY0" fmla="*/ 0 h 62885"/>
                <a:gd name="connsiteX1" fmla="*/ 1597562 w 1597562"/>
                <a:gd name="connsiteY1" fmla="*/ 0 h 62885"/>
                <a:gd name="connsiteX2" fmla="*/ 1597562 w 1597562"/>
                <a:gd name="connsiteY2" fmla="*/ 62885 h 62885"/>
                <a:gd name="connsiteX3" fmla="*/ 0 w 1597562"/>
                <a:gd name="connsiteY3" fmla="*/ 62885 h 62885"/>
                <a:gd name="connsiteX4" fmla="*/ 0 w 1597562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62" h="62885" fill="none" extrusionOk="0">
                  <a:moveTo>
                    <a:pt x="0" y="0"/>
                  </a:moveTo>
                  <a:cubicBezTo>
                    <a:pt x="679522" y="66382"/>
                    <a:pt x="1041981" y="30153"/>
                    <a:pt x="1597562" y="0"/>
                  </a:cubicBezTo>
                  <a:cubicBezTo>
                    <a:pt x="1593822" y="6906"/>
                    <a:pt x="1596192" y="49587"/>
                    <a:pt x="1597562" y="62885"/>
                  </a:cubicBezTo>
                  <a:cubicBezTo>
                    <a:pt x="1384910" y="-27045"/>
                    <a:pt x="761570" y="185744"/>
                    <a:pt x="0" y="62885"/>
                  </a:cubicBezTo>
                  <a:cubicBezTo>
                    <a:pt x="-4695" y="39134"/>
                    <a:pt x="2038" y="18441"/>
                    <a:pt x="0" y="0"/>
                  </a:cubicBezTo>
                  <a:close/>
                </a:path>
                <a:path w="1597562" h="62885" stroke="0" extrusionOk="0">
                  <a:moveTo>
                    <a:pt x="0" y="0"/>
                  </a:moveTo>
                  <a:cubicBezTo>
                    <a:pt x="778279" y="50016"/>
                    <a:pt x="1384865" y="-83202"/>
                    <a:pt x="1597562" y="0"/>
                  </a:cubicBezTo>
                  <a:cubicBezTo>
                    <a:pt x="1599396" y="11697"/>
                    <a:pt x="1593821" y="53568"/>
                    <a:pt x="1597562" y="62885"/>
                  </a:cubicBezTo>
                  <a:cubicBezTo>
                    <a:pt x="1307688" y="11412"/>
                    <a:pt x="359570" y="47255"/>
                    <a:pt x="0" y="62885"/>
                  </a:cubicBezTo>
                  <a:cubicBezTo>
                    <a:pt x="-4945" y="38664"/>
                    <a:pt x="-2211" y="25611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741725 w 1169644"/>
                <a:gd name="connsiteY0" fmla="*/ 0 h 880395"/>
                <a:gd name="connsiteX1" fmla="*/ 370862 w 1169644"/>
                <a:gd name="connsiteY1" fmla="*/ 0 h 880395"/>
                <a:gd name="connsiteX2" fmla="*/ 370862 w 1169644"/>
                <a:gd name="connsiteY2" fmla="*/ 408754 h 880395"/>
                <a:gd name="connsiteX3" fmla="*/ 0 w 1169644"/>
                <a:gd name="connsiteY3" fmla="*/ 408754 h 880395"/>
                <a:gd name="connsiteX4" fmla="*/ 0 w 1169644"/>
                <a:gd name="connsiteY4" fmla="*/ 880395 h 880395"/>
                <a:gd name="connsiteX5" fmla="*/ 1169644 w 1169644"/>
                <a:gd name="connsiteY5" fmla="*/ 880395 h 880395"/>
                <a:gd name="connsiteX6" fmla="*/ 1169644 w 1169644"/>
                <a:gd name="connsiteY6" fmla="*/ 0 h 880395"/>
                <a:gd name="connsiteX7" fmla="*/ 741725 w 1169644"/>
                <a:gd name="connsiteY7" fmla="*/ 0 h 880395"/>
                <a:gd name="connsiteX8" fmla="*/ 427918 w 1169644"/>
                <a:gd name="connsiteY8" fmla="*/ 62885 h 880395"/>
                <a:gd name="connsiteX9" fmla="*/ 741725 w 1169644"/>
                <a:gd name="connsiteY9" fmla="*/ 62885 h 880395"/>
                <a:gd name="connsiteX10" fmla="*/ 741725 w 1169644"/>
                <a:gd name="connsiteY10" fmla="*/ 408754 h 880395"/>
                <a:gd name="connsiteX11" fmla="*/ 427918 w 1169644"/>
                <a:gd name="connsiteY11" fmla="*/ 408754 h 880395"/>
                <a:gd name="connsiteX12" fmla="*/ 427918 w 1169644"/>
                <a:gd name="connsiteY12" fmla="*/ 62885 h 880395"/>
                <a:gd name="connsiteX13" fmla="*/ 370862 w 1169644"/>
                <a:gd name="connsiteY13" fmla="*/ 817509 h 880395"/>
                <a:gd name="connsiteX14" fmla="*/ 57055 w 1169644"/>
                <a:gd name="connsiteY14" fmla="*/ 817509 h 880395"/>
                <a:gd name="connsiteX15" fmla="*/ 57055 w 1169644"/>
                <a:gd name="connsiteY15" fmla="*/ 471640 h 880395"/>
                <a:gd name="connsiteX16" fmla="*/ 370862 w 1169644"/>
                <a:gd name="connsiteY16" fmla="*/ 471640 h 880395"/>
                <a:gd name="connsiteX17" fmla="*/ 370862 w 1169644"/>
                <a:gd name="connsiteY17" fmla="*/ 817509 h 880395"/>
                <a:gd name="connsiteX18" fmla="*/ 741725 w 1169644"/>
                <a:gd name="connsiteY18" fmla="*/ 817509 h 880395"/>
                <a:gd name="connsiteX19" fmla="*/ 427918 w 1169644"/>
                <a:gd name="connsiteY19" fmla="*/ 817509 h 880395"/>
                <a:gd name="connsiteX20" fmla="*/ 427918 w 1169644"/>
                <a:gd name="connsiteY20" fmla="*/ 471640 h 880395"/>
                <a:gd name="connsiteX21" fmla="*/ 741725 w 1169644"/>
                <a:gd name="connsiteY21" fmla="*/ 471640 h 880395"/>
                <a:gd name="connsiteX22" fmla="*/ 741725 w 1169644"/>
                <a:gd name="connsiteY22" fmla="*/ 817509 h 880395"/>
                <a:gd name="connsiteX23" fmla="*/ 1112588 w 1169644"/>
                <a:gd name="connsiteY23" fmla="*/ 817509 h 880395"/>
                <a:gd name="connsiteX24" fmla="*/ 798781 w 1169644"/>
                <a:gd name="connsiteY24" fmla="*/ 817509 h 880395"/>
                <a:gd name="connsiteX25" fmla="*/ 798781 w 1169644"/>
                <a:gd name="connsiteY25" fmla="*/ 471640 h 880395"/>
                <a:gd name="connsiteX26" fmla="*/ 1112588 w 1169644"/>
                <a:gd name="connsiteY26" fmla="*/ 471640 h 880395"/>
                <a:gd name="connsiteX27" fmla="*/ 1112588 w 1169644"/>
                <a:gd name="connsiteY27" fmla="*/ 817509 h 880395"/>
                <a:gd name="connsiteX28" fmla="*/ 1112588 w 1169644"/>
                <a:gd name="connsiteY28" fmla="*/ 62885 h 880395"/>
                <a:gd name="connsiteX29" fmla="*/ 1112588 w 1169644"/>
                <a:gd name="connsiteY29" fmla="*/ 408754 h 880395"/>
                <a:gd name="connsiteX30" fmla="*/ 798781 w 1169644"/>
                <a:gd name="connsiteY30" fmla="*/ 408754 h 880395"/>
                <a:gd name="connsiteX31" fmla="*/ 798781 w 1169644"/>
                <a:gd name="connsiteY31" fmla="*/ 62885 h 880395"/>
                <a:gd name="connsiteX32" fmla="*/ 1112588 w 1169644"/>
                <a:gd name="connsiteY32" fmla="*/ 62885 h 88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69644" h="880395" fill="none" extrusionOk="0">
                  <a:moveTo>
                    <a:pt x="741725" y="0"/>
                  </a:moveTo>
                  <a:cubicBezTo>
                    <a:pt x="617825" y="23197"/>
                    <a:pt x="512835" y="8276"/>
                    <a:pt x="370862" y="0"/>
                  </a:cubicBezTo>
                  <a:cubicBezTo>
                    <a:pt x="349523" y="59166"/>
                    <a:pt x="338353" y="219132"/>
                    <a:pt x="370862" y="408754"/>
                  </a:cubicBezTo>
                  <a:cubicBezTo>
                    <a:pt x="198485" y="441834"/>
                    <a:pt x="133472" y="410524"/>
                    <a:pt x="0" y="408754"/>
                  </a:cubicBezTo>
                  <a:cubicBezTo>
                    <a:pt x="-42137" y="458761"/>
                    <a:pt x="17750" y="670264"/>
                    <a:pt x="0" y="880395"/>
                  </a:cubicBezTo>
                  <a:cubicBezTo>
                    <a:pt x="368636" y="803529"/>
                    <a:pt x="710411" y="957263"/>
                    <a:pt x="1169644" y="880395"/>
                  </a:cubicBezTo>
                  <a:cubicBezTo>
                    <a:pt x="1202536" y="589684"/>
                    <a:pt x="1164180" y="247546"/>
                    <a:pt x="1169644" y="0"/>
                  </a:cubicBezTo>
                  <a:cubicBezTo>
                    <a:pt x="968004" y="-32917"/>
                    <a:pt x="924729" y="19147"/>
                    <a:pt x="741725" y="0"/>
                  </a:cubicBezTo>
                  <a:close/>
                  <a:moveTo>
                    <a:pt x="427918" y="62885"/>
                  </a:moveTo>
                  <a:cubicBezTo>
                    <a:pt x="538283" y="71376"/>
                    <a:pt x="612137" y="74487"/>
                    <a:pt x="741725" y="62885"/>
                  </a:cubicBezTo>
                  <a:cubicBezTo>
                    <a:pt x="746172" y="107162"/>
                    <a:pt x="763455" y="281111"/>
                    <a:pt x="741725" y="408754"/>
                  </a:cubicBezTo>
                  <a:cubicBezTo>
                    <a:pt x="640502" y="405063"/>
                    <a:pt x="528437" y="415744"/>
                    <a:pt x="427918" y="408754"/>
                  </a:cubicBezTo>
                  <a:cubicBezTo>
                    <a:pt x="401172" y="300149"/>
                    <a:pt x="432779" y="116174"/>
                    <a:pt x="427918" y="62885"/>
                  </a:cubicBezTo>
                  <a:close/>
                  <a:moveTo>
                    <a:pt x="370862" y="817509"/>
                  </a:moveTo>
                  <a:cubicBezTo>
                    <a:pt x="233452" y="834821"/>
                    <a:pt x="185084" y="838147"/>
                    <a:pt x="57055" y="817509"/>
                  </a:cubicBezTo>
                  <a:cubicBezTo>
                    <a:pt x="75511" y="698767"/>
                    <a:pt x="84316" y="600658"/>
                    <a:pt x="57055" y="471640"/>
                  </a:cubicBezTo>
                  <a:cubicBezTo>
                    <a:pt x="169628" y="455890"/>
                    <a:pt x="284233" y="453655"/>
                    <a:pt x="370862" y="471640"/>
                  </a:cubicBezTo>
                  <a:cubicBezTo>
                    <a:pt x="394895" y="630490"/>
                    <a:pt x="345576" y="757222"/>
                    <a:pt x="370862" y="817509"/>
                  </a:cubicBezTo>
                  <a:close/>
                  <a:moveTo>
                    <a:pt x="741725" y="817509"/>
                  </a:moveTo>
                  <a:cubicBezTo>
                    <a:pt x="622427" y="824754"/>
                    <a:pt x="540570" y="834542"/>
                    <a:pt x="427918" y="817509"/>
                  </a:cubicBezTo>
                  <a:cubicBezTo>
                    <a:pt x="399650" y="730411"/>
                    <a:pt x="452235" y="558994"/>
                    <a:pt x="427918" y="471640"/>
                  </a:cubicBezTo>
                  <a:cubicBezTo>
                    <a:pt x="473844" y="453957"/>
                    <a:pt x="645791" y="479138"/>
                    <a:pt x="741725" y="471640"/>
                  </a:cubicBezTo>
                  <a:cubicBezTo>
                    <a:pt x="719791" y="528408"/>
                    <a:pt x="714249" y="742694"/>
                    <a:pt x="741725" y="817509"/>
                  </a:cubicBezTo>
                  <a:close/>
                  <a:moveTo>
                    <a:pt x="1112588" y="817509"/>
                  </a:moveTo>
                  <a:cubicBezTo>
                    <a:pt x="981909" y="796775"/>
                    <a:pt x="869603" y="802540"/>
                    <a:pt x="798781" y="817509"/>
                  </a:cubicBezTo>
                  <a:cubicBezTo>
                    <a:pt x="813348" y="731635"/>
                    <a:pt x="793230" y="609095"/>
                    <a:pt x="798781" y="471640"/>
                  </a:cubicBezTo>
                  <a:cubicBezTo>
                    <a:pt x="902109" y="494820"/>
                    <a:pt x="1051747" y="472186"/>
                    <a:pt x="1112588" y="471640"/>
                  </a:cubicBezTo>
                  <a:cubicBezTo>
                    <a:pt x="1097485" y="601125"/>
                    <a:pt x="1128149" y="760108"/>
                    <a:pt x="1112588" y="817509"/>
                  </a:cubicBezTo>
                  <a:close/>
                  <a:moveTo>
                    <a:pt x="1112588" y="62885"/>
                  </a:moveTo>
                  <a:cubicBezTo>
                    <a:pt x="1136701" y="203958"/>
                    <a:pt x="1100080" y="288117"/>
                    <a:pt x="1112588" y="408754"/>
                  </a:cubicBezTo>
                  <a:cubicBezTo>
                    <a:pt x="1021898" y="424425"/>
                    <a:pt x="866809" y="393404"/>
                    <a:pt x="798781" y="408754"/>
                  </a:cubicBezTo>
                  <a:cubicBezTo>
                    <a:pt x="789462" y="342539"/>
                    <a:pt x="795699" y="136365"/>
                    <a:pt x="798781" y="62885"/>
                  </a:cubicBezTo>
                  <a:cubicBezTo>
                    <a:pt x="899320" y="55389"/>
                    <a:pt x="1076428" y="38553"/>
                    <a:pt x="1112588" y="62885"/>
                  </a:cubicBezTo>
                  <a:close/>
                </a:path>
                <a:path w="1169644" h="880395" stroke="0" extrusionOk="0">
                  <a:moveTo>
                    <a:pt x="741725" y="0"/>
                  </a:moveTo>
                  <a:cubicBezTo>
                    <a:pt x="660418" y="-25194"/>
                    <a:pt x="538537" y="-30981"/>
                    <a:pt x="370862" y="0"/>
                  </a:cubicBezTo>
                  <a:cubicBezTo>
                    <a:pt x="403698" y="152686"/>
                    <a:pt x="396596" y="217272"/>
                    <a:pt x="370862" y="408754"/>
                  </a:cubicBezTo>
                  <a:cubicBezTo>
                    <a:pt x="266758" y="439594"/>
                    <a:pt x="180542" y="408071"/>
                    <a:pt x="0" y="408754"/>
                  </a:cubicBezTo>
                  <a:cubicBezTo>
                    <a:pt x="41169" y="530524"/>
                    <a:pt x="16683" y="812898"/>
                    <a:pt x="0" y="880395"/>
                  </a:cubicBezTo>
                  <a:cubicBezTo>
                    <a:pt x="358823" y="882843"/>
                    <a:pt x="606633" y="975861"/>
                    <a:pt x="1169644" y="880395"/>
                  </a:cubicBezTo>
                  <a:cubicBezTo>
                    <a:pt x="1200308" y="551559"/>
                    <a:pt x="1090771" y="102143"/>
                    <a:pt x="1169644" y="0"/>
                  </a:cubicBezTo>
                  <a:cubicBezTo>
                    <a:pt x="1032431" y="25525"/>
                    <a:pt x="853982" y="-16725"/>
                    <a:pt x="741725" y="0"/>
                  </a:cubicBezTo>
                  <a:close/>
                  <a:moveTo>
                    <a:pt x="427918" y="62885"/>
                  </a:moveTo>
                  <a:cubicBezTo>
                    <a:pt x="521420" y="60871"/>
                    <a:pt x="687127" y="82356"/>
                    <a:pt x="741725" y="62885"/>
                  </a:cubicBezTo>
                  <a:cubicBezTo>
                    <a:pt x="767905" y="225501"/>
                    <a:pt x="764812" y="330246"/>
                    <a:pt x="741725" y="408754"/>
                  </a:cubicBezTo>
                  <a:cubicBezTo>
                    <a:pt x="663321" y="431449"/>
                    <a:pt x="565386" y="421111"/>
                    <a:pt x="427918" y="408754"/>
                  </a:cubicBezTo>
                  <a:cubicBezTo>
                    <a:pt x="455369" y="359559"/>
                    <a:pt x="403931" y="228284"/>
                    <a:pt x="427918" y="62885"/>
                  </a:cubicBezTo>
                  <a:close/>
                  <a:moveTo>
                    <a:pt x="370862" y="817509"/>
                  </a:moveTo>
                  <a:cubicBezTo>
                    <a:pt x="314580" y="792653"/>
                    <a:pt x="110621" y="806501"/>
                    <a:pt x="57055" y="817509"/>
                  </a:cubicBezTo>
                  <a:cubicBezTo>
                    <a:pt x="50070" y="713168"/>
                    <a:pt x="67095" y="525420"/>
                    <a:pt x="57055" y="471640"/>
                  </a:cubicBezTo>
                  <a:cubicBezTo>
                    <a:pt x="108473" y="484993"/>
                    <a:pt x="313620" y="459988"/>
                    <a:pt x="370862" y="471640"/>
                  </a:cubicBezTo>
                  <a:cubicBezTo>
                    <a:pt x="340597" y="629655"/>
                    <a:pt x="364758" y="743135"/>
                    <a:pt x="370862" y="817509"/>
                  </a:cubicBezTo>
                  <a:close/>
                  <a:moveTo>
                    <a:pt x="741725" y="817509"/>
                  </a:moveTo>
                  <a:cubicBezTo>
                    <a:pt x="591957" y="792193"/>
                    <a:pt x="547662" y="804607"/>
                    <a:pt x="427918" y="817509"/>
                  </a:cubicBezTo>
                  <a:cubicBezTo>
                    <a:pt x="424372" y="767258"/>
                    <a:pt x="458807" y="584612"/>
                    <a:pt x="427918" y="471640"/>
                  </a:cubicBezTo>
                  <a:cubicBezTo>
                    <a:pt x="489962" y="444552"/>
                    <a:pt x="665422" y="445250"/>
                    <a:pt x="741725" y="471640"/>
                  </a:cubicBezTo>
                  <a:cubicBezTo>
                    <a:pt x="738931" y="603197"/>
                    <a:pt x="733998" y="689409"/>
                    <a:pt x="741725" y="817509"/>
                  </a:cubicBezTo>
                  <a:close/>
                  <a:moveTo>
                    <a:pt x="1112588" y="817509"/>
                  </a:moveTo>
                  <a:cubicBezTo>
                    <a:pt x="1044615" y="817665"/>
                    <a:pt x="846968" y="802141"/>
                    <a:pt x="798781" y="817509"/>
                  </a:cubicBezTo>
                  <a:cubicBezTo>
                    <a:pt x="827303" y="729924"/>
                    <a:pt x="773615" y="567628"/>
                    <a:pt x="798781" y="471640"/>
                  </a:cubicBezTo>
                  <a:cubicBezTo>
                    <a:pt x="842551" y="455428"/>
                    <a:pt x="1053946" y="480770"/>
                    <a:pt x="1112588" y="471640"/>
                  </a:cubicBezTo>
                  <a:cubicBezTo>
                    <a:pt x="1139480" y="572886"/>
                    <a:pt x="1113865" y="721756"/>
                    <a:pt x="1112588" y="817509"/>
                  </a:cubicBezTo>
                  <a:close/>
                  <a:moveTo>
                    <a:pt x="1112588" y="62885"/>
                  </a:moveTo>
                  <a:cubicBezTo>
                    <a:pt x="1084607" y="123674"/>
                    <a:pt x="1098627" y="257498"/>
                    <a:pt x="1112588" y="408754"/>
                  </a:cubicBezTo>
                  <a:cubicBezTo>
                    <a:pt x="1039320" y="406109"/>
                    <a:pt x="851746" y="401254"/>
                    <a:pt x="798781" y="408754"/>
                  </a:cubicBezTo>
                  <a:cubicBezTo>
                    <a:pt x="803095" y="270556"/>
                    <a:pt x="780083" y="102809"/>
                    <a:pt x="798781" y="62885"/>
                  </a:cubicBezTo>
                  <a:cubicBezTo>
                    <a:pt x="950504" y="87347"/>
                    <a:pt x="1078536" y="54837"/>
                    <a:pt x="1112588" y="62885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85584"/>
                <a:gd name="connsiteY0" fmla="*/ 0 h 62885"/>
                <a:gd name="connsiteX1" fmla="*/ 85584 w 85584"/>
                <a:gd name="connsiteY1" fmla="*/ 0 h 62885"/>
                <a:gd name="connsiteX2" fmla="*/ 85584 w 85584"/>
                <a:gd name="connsiteY2" fmla="*/ 62885 h 62885"/>
                <a:gd name="connsiteX3" fmla="*/ 0 w 85584"/>
                <a:gd name="connsiteY3" fmla="*/ 62885 h 62885"/>
                <a:gd name="connsiteX4" fmla="*/ 0 w 85584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84" h="62885" fill="none" extrusionOk="0">
                  <a:moveTo>
                    <a:pt x="0" y="0"/>
                  </a:moveTo>
                  <a:cubicBezTo>
                    <a:pt x="14676" y="-6410"/>
                    <a:pt x="51078" y="-7304"/>
                    <a:pt x="85584" y="0"/>
                  </a:cubicBezTo>
                  <a:cubicBezTo>
                    <a:pt x="82511" y="15101"/>
                    <a:pt x="83257" y="42389"/>
                    <a:pt x="85584" y="62885"/>
                  </a:cubicBezTo>
                  <a:cubicBezTo>
                    <a:pt x="71906" y="60215"/>
                    <a:pt x="35823" y="61794"/>
                    <a:pt x="0" y="62885"/>
                  </a:cubicBezTo>
                  <a:cubicBezTo>
                    <a:pt x="1177" y="37304"/>
                    <a:pt x="-3818" y="9953"/>
                    <a:pt x="0" y="0"/>
                  </a:cubicBezTo>
                  <a:close/>
                </a:path>
                <a:path w="85584" h="62885" stroke="0" extrusionOk="0">
                  <a:moveTo>
                    <a:pt x="0" y="0"/>
                  </a:moveTo>
                  <a:cubicBezTo>
                    <a:pt x="20818" y="4568"/>
                    <a:pt x="54695" y="2700"/>
                    <a:pt x="85584" y="0"/>
                  </a:cubicBezTo>
                  <a:cubicBezTo>
                    <a:pt x="84855" y="17514"/>
                    <a:pt x="89873" y="53081"/>
                    <a:pt x="85584" y="62885"/>
                  </a:cubicBezTo>
                  <a:cubicBezTo>
                    <a:pt x="76991" y="65187"/>
                    <a:pt x="21419" y="55639"/>
                    <a:pt x="0" y="62885"/>
                  </a:cubicBezTo>
                  <a:cubicBezTo>
                    <a:pt x="5103" y="40383"/>
                    <a:pt x="-2536" y="1966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85584"/>
                <a:gd name="connsiteY0" fmla="*/ 0 h 62885"/>
                <a:gd name="connsiteX1" fmla="*/ 85584 w 85584"/>
                <a:gd name="connsiteY1" fmla="*/ 0 h 62885"/>
                <a:gd name="connsiteX2" fmla="*/ 85584 w 85584"/>
                <a:gd name="connsiteY2" fmla="*/ 62885 h 62885"/>
                <a:gd name="connsiteX3" fmla="*/ 0 w 85584"/>
                <a:gd name="connsiteY3" fmla="*/ 62885 h 62885"/>
                <a:gd name="connsiteX4" fmla="*/ 0 w 85584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84" h="62885" fill="none" extrusionOk="0">
                  <a:moveTo>
                    <a:pt x="0" y="0"/>
                  </a:moveTo>
                  <a:cubicBezTo>
                    <a:pt x="16596" y="5018"/>
                    <a:pt x="62822" y="-4018"/>
                    <a:pt x="85584" y="0"/>
                  </a:cubicBezTo>
                  <a:cubicBezTo>
                    <a:pt x="80017" y="14574"/>
                    <a:pt x="88500" y="34427"/>
                    <a:pt x="85584" y="62885"/>
                  </a:cubicBezTo>
                  <a:cubicBezTo>
                    <a:pt x="76968" y="56822"/>
                    <a:pt x="26401" y="67551"/>
                    <a:pt x="0" y="62885"/>
                  </a:cubicBezTo>
                  <a:cubicBezTo>
                    <a:pt x="-1761" y="35157"/>
                    <a:pt x="-820" y="24740"/>
                    <a:pt x="0" y="0"/>
                  </a:cubicBezTo>
                  <a:close/>
                </a:path>
                <a:path w="85584" h="62885" stroke="0" extrusionOk="0">
                  <a:moveTo>
                    <a:pt x="0" y="0"/>
                  </a:moveTo>
                  <a:cubicBezTo>
                    <a:pt x="39248" y="1588"/>
                    <a:pt x="47062" y="-6930"/>
                    <a:pt x="85584" y="0"/>
                  </a:cubicBezTo>
                  <a:cubicBezTo>
                    <a:pt x="81500" y="16923"/>
                    <a:pt x="82394" y="42204"/>
                    <a:pt x="85584" y="62885"/>
                  </a:cubicBezTo>
                  <a:cubicBezTo>
                    <a:pt x="59638" y="64418"/>
                    <a:pt x="28943" y="65293"/>
                    <a:pt x="0" y="62885"/>
                  </a:cubicBezTo>
                  <a:cubicBezTo>
                    <a:pt x="1826" y="50416"/>
                    <a:pt x="119" y="14569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85584"/>
                <a:gd name="connsiteY0" fmla="*/ 0 h 62885"/>
                <a:gd name="connsiteX1" fmla="*/ 85584 w 85584"/>
                <a:gd name="connsiteY1" fmla="*/ 0 h 62885"/>
                <a:gd name="connsiteX2" fmla="*/ 85584 w 85584"/>
                <a:gd name="connsiteY2" fmla="*/ 62885 h 62885"/>
                <a:gd name="connsiteX3" fmla="*/ 0 w 85584"/>
                <a:gd name="connsiteY3" fmla="*/ 62885 h 62885"/>
                <a:gd name="connsiteX4" fmla="*/ 0 w 85584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84" h="62885" fill="none" extrusionOk="0">
                  <a:moveTo>
                    <a:pt x="0" y="0"/>
                  </a:moveTo>
                  <a:cubicBezTo>
                    <a:pt x="19695" y="-1853"/>
                    <a:pt x="67487" y="-2382"/>
                    <a:pt x="85584" y="0"/>
                  </a:cubicBezTo>
                  <a:cubicBezTo>
                    <a:pt x="84584" y="27780"/>
                    <a:pt x="86032" y="40230"/>
                    <a:pt x="85584" y="62885"/>
                  </a:cubicBezTo>
                  <a:cubicBezTo>
                    <a:pt x="67702" y="55195"/>
                    <a:pt x="16556" y="61086"/>
                    <a:pt x="0" y="62885"/>
                  </a:cubicBezTo>
                  <a:cubicBezTo>
                    <a:pt x="5437" y="32122"/>
                    <a:pt x="125" y="21902"/>
                    <a:pt x="0" y="0"/>
                  </a:cubicBezTo>
                  <a:close/>
                </a:path>
                <a:path w="85584" h="62885" stroke="0" extrusionOk="0">
                  <a:moveTo>
                    <a:pt x="0" y="0"/>
                  </a:moveTo>
                  <a:cubicBezTo>
                    <a:pt x="36348" y="-824"/>
                    <a:pt x="51262" y="-5601"/>
                    <a:pt x="85584" y="0"/>
                  </a:cubicBezTo>
                  <a:cubicBezTo>
                    <a:pt x="85698" y="14122"/>
                    <a:pt x="86143" y="34541"/>
                    <a:pt x="85584" y="62885"/>
                  </a:cubicBezTo>
                  <a:cubicBezTo>
                    <a:pt x="66445" y="67177"/>
                    <a:pt x="19144" y="56070"/>
                    <a:pt x="0" y="62885"/>
                  </a:cubicBezTo>
                  <a:cubicBezTo>
                    <a:pt x="2422" y="37018"/>
                    <a:pt x="3284" y="2031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85584"/>
                <a:gd name="connsiteY0" fmla="*/ 0 h 62885"/>
                <a:gd name="connsiteX1" fmla="*/ 85584 w 85584"/>
                <a:gd name="connsiteY1" fmla="*/ 0 h 62885"/>
                <a:gd name="connsiteX2" fmla="*/ 85584 w 85584"/>
                <a:gd name="connsiteY2" fmla="*/ 62885 h 62885"/>
                <a:gd name="connsiteX3" fmla="*/ 0 w 85584"/>
                <a:gd name="connsiteY3" fmla="*/ 62885 h 62885"/>
                <a:gd name="connsiteX4" fmla="*/ 0 w 85584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84" h="62885" fill="none" extrusionOk="0">
                  <a:moveTo>
                    <a:pt x="0" y="0"/>
                  </a:moveTo>
                  <a:cubicBezTo>
                    <a:pt x="39776" y="4272"/>
                    <a:pt x="73386" y="5246"/>
                    <a:pt x="85584" y="0"/>
                  </a:cubicBezTo>
                  <a:cubicBezTo>
                    <a:pt x="84671" y="14020"/>
                    <a:pt x="81604" y="34359"/>
                    <a:pt x="85584" y="62885"/>
                  </a:cubicBezTo>
                  <a:cubicBezTo>
                    <a:pt x="73165" y="66366"/>
                    <a:pt x="36930" y="56003"/>
                    <a:pt x="0" y="62885"/>
                  </a:cubicBezTo>
                  <a:cubicBezTo>
                    <a:pt x="-814" y="50243"/>
                    <a:pt x="1524" y="22977"/>
                    <a:pt x="0" y="0"/>
                  </a:cubicBezTo>
                  <a:close/>
                </a:path>
                <a:path w="85584" h="62885" stroke="0" extrusionOk="0">
                  <a:moveTo>
                    <a:pt x="0" y="0"/>
                  </a:moveTo>
                  <a:cubicBezTo>
                    <a:pt x="11885" y="-4383"/>
                    <a:pt x="48972" y="1099"/>
                    <a:pt x="85584" y="0"/>
                  </a:cubicBezTo>
                  <a:cubicBezTo>
                    <a:pt x="85291" y="21304"/>
                    <a:pt x="91113" y="56462"/>
                    <a:pt x="85584" y="62885"/>
                  </a:cubicBezTo>
                  <a:cubicBezTo>
                    <a:pt x="67002" y="67166"/>
                    <a:pt x="31766" y="61761"/>
                    <a:pt x="0" y="62885"/>
                  </a:cubicBezTo>
                  <a:cubicBezTo>
                    <a:pt x="-4064" y="53734"/>
                    <a:pt x="-4470" y="2957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85584"/>
                <a:gd name="connsiteY0" fmla="*/ 0 h 62885"/>
                <a:gd name="connsiteX1" fmla="*/ 85584 w 85584"/>
                <a:gd name="connsiteY1" fmla="*/ 0 h 62885"/>
                <a:gd name="connsiteX2" fmla="*/ 85584 w 85584"/>
                <a:gd name="connsiteY2" fmla="*/ 62885 h 62885"/>
                <a:gd name="connsiteX3" fmla="*/ 0 w 85584"/>
                <a:gd name="connsiteY3" fmla="*/ 62885 h 62885"/>
                <a:gd name="connsiteX4" fmla="*/ 0 w 85584"/>
                <a:gd name="connsiteY4" fmla="*/ 0 h 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84" h="62885" fill="none" extrusionOk="0">
                  <a:moveTo>
                    <a:pt x="0" y="0"/>
                  </a:moveTo>
                  <a:cubicBezTo>
                    <a:pt x="12998" y="4603"/>
                    <a:pt x="73197" y="-1361"/>
                    <a:pt x="85584" y="0"/>
                  </a:cubicBezTo>
                  <a:cubicBezTo>
                    <a:pt x="84548" y="27615"/>
                    <a:pt x="90184" y="43509"/>
                    <a:pt x="85584" y="62885"/>
                  </a:cubicBezTo>
                  <a:cubicBezTo>
                    <a:pt x="50839" y="67965"/>
                    <a:pt x="18724" y="63555"/>
                    <a:pt x="0" y="62885"/>
                  </a:cubicBezTo>
                  <a:cubicBezTo>
                    <a:pt x="-543" y="49132"/>
                    <a:pt x="842" y="19676"/>
                    <a:pt x="0" y="0"/>
                  </a:cubicBezTo>
                  <a:close/>
                </a:path>
                <a:path w="85584" h="62885" stroke="0" extrusionOk="0">
                  <a:moveTo>
                    <a:pt x="0" y="0"/>
                  </a:moveTo>
                  <a:cubicBezTo>
                    <a:pt x="36383" y="-758"/>
                    <a:pt x="45399" y="-3883"/>
                    <a:pt x="85584" y="0"/>
                  </a:cubicBezTo>
                  <a:cubicBezTo>
                    <a:pt x="85238" y="31105"/>
                    <a:pt x="91004" y="45479"/>
                    <a:pt x="85584" y="62885"/>
                  </a:cubicBezTo>
                  <a:cubicBezTo>
                    <a:pt x="45435" y="57775"/>
                    <a:pt x="18966" y="59322"/>
                    <a:pt x="0" y="62885"/>
                  </a:cubicBezTo>
                  <a:cubicBezTo>
                    <a:pt x="-648" y="54033"/>
                    <a:pt x="-1422" y="1356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78932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 animBg="1"/>
          <p:bldP spid="3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3" grpId="0" animBg="1"/>
          <p:bldP spid="34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4514" y="1238"/>
                    <a:pt x="5567" y="28615"/>
                    <a:pt x="0" y="76200"/>
                  </a:cubicBezTo>
                  <a:cubicBezTo>
                    <a:pt x="5620" y="114660"/>
                    <a:pt x="27718" y="150763"/>
                    <a:pt x="76200" y="152400"/>
                  </a:cubicBezTo>
                  <a:cubicBezTo>
                    <a:pt x="123369" y="146087"/>
                    <a:pt x="147099" y="116235"/>
                    <a:pt x="152400" y="76200"/>
                  </a:cubicBezTo>
                  <a:cubicBezTo>
                    <a:pt x="151016" y="30816"/>
                    <a:pt x="112410" y="-5462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0800" y="127614"/>
                    <a:pt x="17356" y="114139"/>
                    <a:pt x="19050" y="76200"/>
                  </a:cubicBezTo>
                  <a:cubicBezTo>
                    <a:pt x="16788" y="37832"/>
                    <a:pt x="52920" y="17367"/>
                    <a:pt x="76200" y="19050"/>
                  </a:cubicBezTo>
                  <a:cubicBezTo>
                    <a:pt x="109688" y="19363"/>
                    <a:pt x="127676" y="44871"/>
                    <a:pt x="133350" y="76200"/>
                  </a:cubicBezTo>
                  <a:cubicBezTo>
                    <a:pt x="136790" y="101522"/>
                    <a:pt x="102559" y="136020"/>
                    <a:pt x="76200" y="133388"/>
                  </a:cubicBezTo>
                  <a:cubicBezTo>
                    <a:pt x="76198" y="133379"/>
                    <a:pt x="76202" y="133357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7540" y="-4056"/>
                    <a:pt x="-1189" y="34562"/>
                    <a:pt x="0" y="76200"/>
                  </a:cubicBezTo>
                  <a:cubicBezTo>
                    <a:pt x="6788" y="119713"/>
                    <a:pt x="32980" y="152436"/>
                    <a:pt x="76200" y="152400"/>
                  </a:cubicBezTo>
                  <a:cubicBezTo>
                    <a:pt x="117063" y="153593"/>
                    <a:pt x="150896" y="126596"/>
                    <a:pt x="152400" y="76200"/>
                  </a:cubicBezTo>
                  <a:cubicBezTo>
                    <a:pt x="150811" y="33297"/>
                    <a:pt x="123594" y="2600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8909" y="133857"/>
                    <a:pt x="21233" y="103270"/>
                    <a:pt x="19050" y="76200"/>
                  </a:cubicBezTo>
                  <a:cubicBezTo>
                    <a:pt x="17457" y="44393"/>
                    <a:pt x="40931" y="22539"/>
                    <a:pt x="76200" y="19050"/>
                  </a:cubicBezTo>
                  <a:cubicBezTo>
                    <a:pt x="106891" y="10734"/>
                    <a:pt x="128062" y="51985"/>
                    <a:pt x="133350" y="76200"/>
                  </a:cubicBezTo>
                  <a:cubicBezTo>
                    <a:pt x="135855" y="109174"/>
                    <a:pt x="115602" y="135231"/>
                    <a:pt x="76200" y="133388"/>
                  </a:cubicBezTo>
                  <a:cubicBezTo>
                    <a:pt x="76196" y="133371"/>
                    <a:pt x="76204" y="133365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822960 w 838200"/>
                <a:gd name="connsiteY0" fmla="*/ 236287 h 400164"/>
                <a:gd name="connsiteX1" fmla="*/ 772478 w 838200"/>
                <a:gd name="connsiteY1" fmla="*/ 198187 h 400164"/>
                <a:gd name="connsiteX2" fmla="*/ 759143 w 838200"/>
                <a:gd name="connsiteY2" fmla="*/ 178184 h 400164"/>
                <a:gd name="connsiteX3" fmla="*/ 740093 w 838200"/>
                <a:gd name="connsiteY3" fmla="*/ 112462 h 400164"/>
                <a:gd name="connsiteX4" fmla="*/ 666750 w 838200"/>
                <a:gd name="connsiteY4" fmla="*/ 57150 h 400164"/>
                <a:gd name="connsiteX5" fmla="*/ 571500 w 838200"/>
                <a:gd name="connsiteY5" fmla="*/ 57150 h 400164"/>
                <a:gd name="connsiteX6" fmla="*/ 571500 w 838200"/>
                <a:gd name="connsiteY6" fmla="*/ 0 h 400164"/>
                <a:gd name="connsiteX7" fmla="*/ 0 w 838200"/>
                <a:gd name="connsiteY7" fmla="*/ 0 h 400164"/>
                <a:gd name="connsiteX8" fmla="*/ 0 w 838200"/>
                <a:gd name="connsiteY8" fmla="*/ 400164 h 400164"/>
                <a:gd name="connsiteX9" fmla="*/ 76200 w 838200"/>
                <a:gd name="connsiteY9" fmla="*/ 400164 h 400164"/>
                <a:gd name="connsiteX10" fmla="*/ 78105 w 838200"/>
                <a:gd name="connsiteY10" fmla="*/ 381114 h 400164"/>
                <a:gd name="connsiteX11" fmla="*/ 19050 w 838200"/>
                <a:gd name="connsiteY11" fmla="*/ 381114 h 400164"/>
                <a:gd name="connsiteX12" fmla="*/ 19050 w 838200"/>
                <a:gd name="connsiteY12" fmla="*/ 256670 h 400164"/>
                <a:gd name="connsiteX13" fmla="*/ 552450 w 838200"/>
                <a:gd name="connsiteY13" fmla="*/ 256670 h 400164"/>
                <a:gd name="connsiteX14" fmla="*/ 552450 w 838200"/>
                <a:gd name="connsiteY14" fmla="*/ 381114 h 400164"/>
                <a:gd name="connsiteX15" fmla="*/ 264795 w 838200"/>
                <a:gd name="connsiteY15" fmla="*/ 381114 h 400164"/>
                <a:gd name="connsiteX16" fmla="*/ 266700 w 838200"/>
                <a:gd name="connsiteY16" fmla="*/ 400164 h 400164"/>
                <a:gd name="connsiteX17" fmla="*/ 581025 w 838200"/>
                <a:gd name="connsiteY17" fmla="*/ 400164 h 400164"/>
                <a:gd name="connsiteX18" fmla="*/ 582930 w 838200"/>
                <a:gd name="connsiteY18" fmla="*/ 381114 h 400164"/>
                <a:gd name="connsiteX19" fmla="*/ 571500 w 838200"/>
                <a:gd name="connsiteY19" fmla="*/ 381114 h 400164"/>
                <a:gd name="connsiteX20" fmla="*/ 571500 w 838200"/>
                <a:gd name="connsiteY20" fmla="*/ 76200 h 400164"/>
                <a:gd name="connsiteX21" fmla="*/ 609600 w 838200"/>
                <a:gd name="connsiteY21" fmla="*/ 76200 h 400164"/>
                <a:gd name="connsiteX22" fmla="*/ 609600 w 838200"/>
                <a:gd name="connsiteY22" fmla="*/ 209045 h 400164"/>
                <a:gd name="connsiteX23" fmla="*/ 756095 w 838200"/>
                <a:gd name="connsiteY23" fmla="*/ 209045 h 400164"/>
                <a:gd name="connsiteX24" fmla="*/ 761209 w 838200"/>
                <a:gd name="connsiteY24" fmla="*/ 213512 h 400164"/>
                <a:gd name="connsiteX25" fmla="*/ 811282 w 838200"/>
                <a:gd name="connsiteY25" fmla="*/ 251317 h 400164"/>
                <a:gd name="connsiteX26" fmla="*/ 819150 w 838200"/>
                <a:gd name="connsiteY26" fmla="*/ 266776 h 400164"/>
                <a:gd name="connsiteX27" fmla="*/ 819150 w 838200"/>
                <a:gd name="connsiteY27" fmla="*/ 362026 h 400164"/>
                <a:gd name="connsiteX28" fmla="*/ 800100 w 838200"/>
                <a:gd name="connsiteY28" fmla="*/ 381076 h 400164"/>
                <a:gd name="connsiteX29" fmla="*/ 769620 w 838200"/>
                <a:gd name="connsiteY29" fmla="*/ 381076 h 400164"/>
                <a:gd name="connsiteX30" fmla="*/ 771525 w 838200"/>
                <a:gd name="connsiteY30" fmla="*/ 400126 h 400164"/>
                <a:gd name="connsiteX31" fmla="*/ 800100 w 838200"/>
                <a:gd name="connsiteY31" fmla="*/ 400126 h 400164"/>
                <a:gd name="connsiteX32" fmla="*/ 838200 w 838200"/>
                <a:gd name="connsiteY32" fmla="*/ 362026 h 400164"/>
                <a:gd name="connsiteX33" fmla="*/ 838200 w 838200"/>
                <a:gd name="connsiteY33" fmla="*/ 266776 h 400164"/>
                <a:gd name="connsiteX34" fmla="*/ 822960 w 838200"/>
                <a:gd name="connsiteY34" fmla="*/ 236287 h 400164"/>
                <a:gd name="connsiteX35" fmla="*/ 552450 w 838200"/>
                <a:gd name="connsiteY35" fmla="*/ 237620 h 400164"/>
                <a:gd name="connsiteX36" fmla="*/ 19050 w 838200"/>
                <a:gd name="connsiteY36" fmla="*/ 237620 h 400164"/>
                <a:gd name="connsiteX37" fmla="*/ 19050 w 838200"/>
                <a:gd name="connsiteY37" fmla="*/ 19050 h 400164"/>
                <a:gd name="connsiteX38" fmla="*/ 552450 w 838200"/>
                <a:gd name="connsiteY38" fmla="*/ 19050 h 400164"/>
                <a:gd name="connsiteX39" fmla="*/ 552450 w 838200"/>
                <a:gd name="connsiteY39" fmla="*/ 237620 h 400164"/>
                <a:gd name="connsiteX40" fmla="*/ 628650 w 838200"/>
                <a:gd name="connsiteY40" fmla="*/ 76200 h 400164"/>
                <a:gd name="connsiteX41" fmla="*/ 666750 w 838200"/>
                <a:gd name="connsiteY41" fmla="*/ 76200 h 400164"/>
                <a:gd name="connsiteX42" fmla="*/ 721805 w 838200"/>
                <a:gd name="connsiteY42" fmla="*/ 117710 h 400164"/>
                <a:gd name="connsiteX43" fmla="*/ 740769 w 838200"/>
                <a:gd name="connsiteY43" fmla="*/ 183147 h 400164"/>
                <a:gd name="connsiteX44" fmla="*/ 743169 w 838200"/>
                <a:gd name="connsiteY44" fmla="*/ 189976 h 400164"/>
                <a:gd name="connsiteX45" fmla="*/ 628650 w 838200"/>
                <a:gd name="connsiteY45" fmla="*/ 189976 h 400164"/>
                <a:gd name="connsiteX46" fmla="*/ 628650 w 838200"/>
                <a:gd name="connsiteY46" fmla="*/ 76200 h 4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8200" h="400164" fill="none" extrusionOk="0">
                  <a:moveTo>
                    <a:pt x="822960" y="236287"/>
                  </a:moveTo>
                  <a:cubicBezTo>
                    <a:pt x="804993" y="224544"/>
                    <a:pt x="798064" y="208816"/>
                    <a:pt x="772478" y="198187"/>
                  </a:cubicBezTo>
                  <a:cubicBezTo>
                    <a:pt x="767589" y="192677"/>
                    <a:pt x="760004" y="188333"/>
                    <a:pt x="759143" y="178184"/>
                  </a:cubicBezTo>
                  <a:cubicBezTo>
                    <a:pt x="742239" y="147771"/>
                    <a:pt x="751326" y="128333"/>
                    <a:pt x="740093" y="112462"/>
                  </a:cubicBezTo>
                  <a:cubicBezTo>
                    <a:pt x="733332" y="80414"/>
                    <a:pt x="700856" y="60646"/>
                    <a:pt x="666750" y="57150"/>
                  </a:cubicBezTo>
                  <a:cubicBezTo>
                    <a:pt x="623884" y="66505"/>
                    <a:pt x="616992" y="50515"/>
                    <a:pt x="571500" y="57150"/>
                  </a:cubicBezTo>
                  <a:cubicBezTo>
                    <a:pt x="570957" y="30506"/>
                    <a:pt x="575147" y="13377"/>
                    <a:pt x="571500" y="0"/>
                  </a:cubicBezTo>
                  <a:cubicBezTo>
                    <a:pt x="358425" y="56798"/>
                    <a:pt x="147526" y="-15429"/>
                    <a:pt x="0" y="0"/>
                  </a:cubicBezTo>
                  <a:cubicBezTo>
                    <a:pt x="31363" y="155026"/>
                    <a:pt x="-35127" y="294543"/>
                    <a:pt x="0" y="400164"/>
                  </a:cubicBezTo>
                  <a:cubicBezTo>
                    <a:pt x="21930" y="399498"/>
                    <a:pt x="53920" y="403227"/>
                    <a:pt x="76200" y="400164"/>
                  </a:cubicBezTo>
                  <a:cubicBezTo>
                    <a:pt x="76812" y="393630"/>
                    <a:pt x="75609" y="386694"/>
                    <a:pt x="78105" y="381114"/>
                  </a:cubicBezTo>
                  <a:cubicBezTo>
                    <a:pt x="58841" y="381723"/>
                    <a:pt x="38557" y="381086"/>
                    <a:pt x="19050" y="381114"/>
                  </a:cubicBezTo>
                  <a:cubicBezTo>
                    <a:pt x="8623" y="331946"/>
                    <a:pt x="24389" y="282892"/>
                    <a:pt x="19050" y="256670"/>
                  </a:cubicBezTo>
                  <a:cubicBezTo>
                    <a:pt x="131210" y="236734"/>
                    <a:pt x="308849" y="258771"/>
                    <a:pt x="552450" y="256670"/>
                  </a:cubicBezTo>
                  <a:cubicBezTo>
                    <a:pt x="559275" y="298621"/>
                    <a:pt x="543218" y="345751"/>
                    <a:pt x="552450" y="381114"/>
                  </a:cubicBezTo>
                  <a:cubicBezTo>
                    <a:pt x="472180" y="410062"/>
                    <a:pt x="335464" y="365139"/>
                    <a:pt x="264795" y="381114"/>
                  </a:cubicBezTo>
                  <a:cubicBezTo>
                    <a:pt x="265842" y="387867"/>
                    <a:pt x="267086" y="393592"/>
                    <a:pt x="266700" y="400164"/>
                  </a:cubicBezTo>
                  <a:cubicBezTo>
                    <a:pt x="388605" y="378464"/>
                    <a:pt x="449187" y="433225"/>
                    <a:pt x="581025" y="400164"/>
                  </a:cubicBezTo>
                  <a:cubicBezTo>
                    <a:pt x="580636" y="393589"/>
                    <a:pt x="580730" y="386447"/>
                    <a:pt x="582930" y="381114"/>
                  </a:cubicBezTo>
                  <a:cubicBezTo>
                    <a:pt x="580178" y="381990"/>
                    <a:pt x="575500" y="379805"/>
                    <a:pt x="571500" y="381114"/>
                  </a:cubicBezTo>
                  <a:cubicBezTo>
                    <a:pt x="536468" y="254050"/>
                    <a:pt x="575455" y="137409"/>
                    <a:pt x="571500" y="76200"/>
                  </a:cubicBezTo>
                  <a:cubicBezTo>
                    <a:pt x="585877" y="75755"/>
                    <a:pt x="601543" y="78589"/>
                    <a:pt x="609600" y="76200"/>
                  </a:cubicBezTo>
                  <a:cubicBezTo>
                    <a:pt x="615981" y="126373"/>
                    <a:pt x="596660" y="181705"/>
                    <a:pt x="609600" y="209045"/>
                  </a:cubicBezTo>
                  <a:cubicBezTo>
                    <a:pt x="661364" y="206165"/>
                    <a:pt x="685662" y="212861"/>
                    <a:pt x="756095" y="209045"/>
                  </a:cubicBezTo>
                  <a:cubicBezTo>
                    <a:pt x="757391" y="210157"/>
                    <a:pt x="759040" y="212277"/>
                    <a:pt x="761209" y="213512"/>
                  </a:cubicBezTo>
                  <a:cubicBezTo>
                    <a:pt x="788646" y="227259"/>
                    <a:pt x="796109" y="246993"/>
                    <a:pt x="811282" y="251317"/>
                  </a:cubicBezTo>
                  <a:cubicBezTo>
                    <a:pt x="816044" y="253654"/>
                    <a:pt x="820470" y="261700"/>
                    <a:pt x="819150" y="266776"/>
                  </a:cubicBezTo>
                  <a:cubicBezTo>
                    <a:pt x="820667" y="313144"/>
                    <a:pt x="809557" y="319782"/>
                    <a:pt x="819150" y="362026"/>
                  </a:cubicBezTo>
                  <a:cubicBezTo>
                    <a:pt x="819695" y="370208"/>
                    <a:pt x="812554" y="382447"/>
                    <a:pt x="800100" y="381076"/>
                  </a:cubicBezTo>
                  <a:cubicBezTo>
                    <a:pt x="785020" y="381577"/>
                    <a:pt x="778176" y="380655"/>
                    <a:pt x="769620" y="381076"/>
                  </a:cubicBezTo>
                  <a:cubicBezTo>
                    <a:pt x="769808" y="387472"/>
                    <a:pt x="772693" y="393208"/>
                    <a:pt x="771525" y="400126"/>
                  </a:cubicBezTo>
                  <a:cubicBezTo>
                    <a:pt x="782005" y="398688"/>
                    <a:pt x="788867" y="402376"/>
                    <a:pt x="800100" y="400126"/>
                  </a:cubicBezTo>
                  <a:cubicBezTo>
                    <a:pt x="820764" y="405067"/>
                    <a:pt x="837130" y="382329"/>
                    <a:pt x="838200" y="362026"/>
                  </a:cubicBezTo>
                  <a:cubicBezTo>
                    <a:pt x="830222" y="340834"/>
                    <a:pt x="846068" y="300474"/>
                    <a:pt x="838200" y="266776"/>
                  </a:cubicBezTo>
                  <a:cubicBezTo>
                    <a:pt x="839205" y="257918"/>
                    <a:pt x="829044" y="243571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46814" y="290979"/>
                    <a:pt x="221925" y="218365"/>
                    <a:pt x="19050" y="237620"/>
                  </a:cubicBezTo>
                  <a:cubicBezTo>
                    <a:pt x="14839" y="137523"/>
                    <a:pt x="44674" y="112573"/>
                    <a:pt x="19050" y="19050"/>
                  </a:cubicBezTo>
                  <a:cubicBezTo>
                    <a:pt x="259904" y="-42394"/>
                    <a:pt x="408754" y="56527"/>
                    <a:pt x="552450" y="19050"/>
                  </a:cubicBezTo>
                  <a:cubicBezTo>
                    <a:pt x="562728" y="109903"/>
                    <a:pt x="536269" y="193470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0495" y="73125"/>
                    <a:pt x="652653" y="78029"/>
                    <a:pt x="666750" y="76200"/>
                  </a:cubicBezTo>
                  <a:cubicBezTo>
                    <a:pt x="694137" y="75306"/>
                    <a:pt x="717623" y="95499"/>
                    <a:pt x="721805" y="117710"/>
                  </a:cubicBezTo>
                  <a:cubicBezTo>
                    <a:pt x="734501" y="132813"/>
                    <a:pt x="728725" y="162946"/>
                    <a:pt x="740769" y="183147"/>
                  </a:cubicBezTo>
                  <a:cubicBezTo>
                    <a:pt x="741781" y="185768"/>
                    <a:pt x="742308" y="187086"/>
                    <a:pt x="743169" y="189976"/>
                  </a:cubicBezTo>
                  <a:cubicBezTo>
                    <a:pt x="702055" y="194573"/>
                    <a:pt x="678240" y="178339"/>
                    <a:pt x="628650" y="189976"/>
                  </a:cubicBezTo>
                  <a:cubicBezTo>
                    <a:pt x="617375" y="149062"/>
                    <a:pt x="631127" y="120478"/>
                    <a:pt x="628650" y="76200"/>
                  </a:cubicBezTo>
                  <a:close/>
                </a:path>
                <a:path w="838200" h="400164" stroke="0" extrusionOk="0">
                  <a:moveTo>
                    <a:pt x="822960" y="236287"/>
                  </a:moveTo>
                  <a:cubicBezTo>
                    <a:pt x="807866" y="227248"/>
                    <a:pt x="796105" y="209440"/>
                    <a:pt x="772478" y="198187"/>
                  </a:cubicBezTo>
                  <a:cubicBezTo>
                    <a:pt x="767539" y="194660"/>
                    <a:pt x="761751" y="188098"/>
                    <a:pt x="759143" y="178184"/>
                  </a:cubicBezTo>
                  <a:cubicBezTo>
                    <a:pt x="747805" y="151336"/>
                    <a:pt x="750425" y="128092"/>
                    <a:pt x="740093" y="112462"/>
                  </a:cubicBezTo>
                  <a:cubicBezTo>
                    <a:pt x="730522" y="80687"/>
                    <a:pt x="698536" y="58998"/>
                    <a:pt x="666750" y="57150"/>
                  </a:cubicBezTo>
                  <a:cubicBezTo>
                    <a:pt x="636938" y="60453"/>
                    <a:pt x="600847" y="46219"/>
                    <a:pt x="571500" y="57150"/>
                  </a:cubicBezTo>
                  <a:cubicBezTo>
                    <a:pt x="571133" y="38952"/>
                    <a:pt x="577183" y="18018"/>
                    <a:pt x="571500" y="0"/>
                  </a:cubicBezTo>
                  <a:cubicBezTo>
                    <a:pt x="377000" y="28853"/>
                    <a:pt x="162856" y="-57653"/>
                    <a:pt x="0" y="0"/>
                  </a:cubicBezTo>
                  <a:cubicBezTo>
                    <a:pt x="16516" y="176290"/>
                    <a:pt x="-10786" y="313030"/>
                    <a:pt x="0" y="400164"/>
                  </a:cubicBezTo>
                  <a:cubicBezTo>
                    <a:pt x="25985" y="396844"/>
                    <a:pt x="43049" y="400528"/>
                    <a:pt x="76200" y="400164"/>
                  </a:cubicBezTo>
                  <a:cubicBezTo>
                    <a:pt x="76995" y="394109"/>
                    <a:pt x="76693" y="388167"/>
                    <a:pt x="78105" y="381114"/>
                  </a:cubicBezTo>
                  <a:cubicBezTo>
                    <a:pt x="54208" y="387271"/>
                    <a:pt x="34624" y="374206"/>
                    <a:pt x="19050" y="381114"/>
                  </a:cubicBezTo>
                  <a:cubicBezTo>
                    <a:pt x="12733" y="320867"/>
                    <a:pt x="30117" y="287972"/>
                    <a:pt x="19050" y="256670"/>
                  </a:cubicBezTo>
                  <a:cubicBezTo>
                    <a:pt x="199686" y="222890"/>
                    <a:pt x="323335" y="286758"/>
                    <a:pt x="552450" y="256670"/>
                  </a:cubicBezTo>
                  <a:cubicBezTo>
                    <a:pt x="556521" y="296064"/>
                    <a:pt x="543355" y="353404"/>
                    <a:pt x="552450" y="381114"/>
                  </a:cubicBezTo>
                  <a:cubicBezTo>
                    <a:pt x="443378" y="392524"/>
                    <a:pt x="358313" y="360264"/>
                    <a:pt x="264795" y="381114"/>
                  </a:cubicBezTo>
                  <a:cubicBezTo>
                    <a:pt x="266824" y="386688"/>
                    <a:pt x="267074" y="394046"/>
                    <a:pt x="266700" y="400164"/>
                  </a:cubicBezTo>
                  <a:cubicBezTo>
                    <a:pt x="336026" y="389052"/>
                    <a:pt x="462371" y="425443"/>
                    <a:pt x="581025" y="400164"/>
                  </a:cubicBezTo>
                  <a:cubicBezTo>
                    <a:pt x="582793" y="394129"/>
                    <a:pt x="579934" y="387805"/>
                    <a:pt x="582930" y="381114"/>
                  </a:cubicBezTo>
                  <a:cubicBezTo>
                    <a:pt x="579314" y="381481"/>
                    <a:pt x="574592" y="380814"/>
                    <a:pt x="571500" y="381114"/>
                  </a:cubicBezTo>
                  <a:cubicBezTo>
                    <a:pt x="536734" y="287814"/>
                    <a:pt x="599085" y="220313"/>
                    <a:pt x="571500" y="76200"/>
                  </a:cubicBezTo>
                  <a:cubicBezTo>
                    <a:pt x="586231" y="75689"/>
                    <a:pt x="601821" y="76963"/>
                    <a:pt x="609600" y="76200"/>
                  </a:cubicBezTo>
                  <a:cubicBezTo>
                    <a:pt x="620969" y="137296"/>
                    <a:pt x="603526" y="176509"/>
                    <a:pt x="609600" y="209045"/>
                  </a:cubicBezTo>
                  <a:cubicBezTo>
                    <a:pt x="680062" y="197643"/>
                    <a:pt x="714061" y="225847"/>
                    <a:pt x="756095" y="209045"/>
                  </a:cubicBezTo>
                  <a:cubicBezTo>
                    <a:pt x="757924" y="210563"/>
                    <a:pt x="759402" y="211955"/>
                    <a:pt x="761209" y="213512"/>
                  </a:cubicBezTo>
                  <a:cubicBezTo>
                    <a:pt x="774032" y="218894"/>
                    <a:pt x="799435" y="245611"/>
                    <a:pt x="811282" y="251317"/>
                  </a:cubicBezTo>
                  <a:cubicBezTo>
                    <a:pt x="814932" y="255435"/>
                    <a:pt x="819039" y="261581"/>
                    <a:pt x="819150" y="266776"/>
                  </a:cubicBezTo>
                  <a:cubicBezTo>
                    <a:pt x="820741" y="314045"/>
                    <a:pt x="816853" y="325966"/>
                    <a:pt x="819150" y="362026"/>
                  </a:cubicBezTo>
                  <a:cubicBezTo>
                    <a:pt x="816561" y="373868"/>
                    <a:pt x="810716" y="381976"/>
                    <a:pt x="800100" y="381076"/>
                  </a:cubicBezTo>
                  <a:cubicBezTo>
                    <a:pt x="792730" y="381794"/>
                    <a:pt x="779243" y="378687"/>
                    <a:pt x="769620" y="381076"/>
                  </a:cubicBezTo>
                  <a:cubicBezTo>
                    <a:pt x="770742" y="387494"/>
                    <a:pt x="771053" y="393357"/>
                    <a:pt x="771525" y="400126"/>
                  </a:cubicBezTo>
                  <a:cubicBezTo>
                    <a:pt x="785362" y="397225"/>
                    <a:pt x="791873" y="400186"/>
                    <a:pt x="800100" y="400126"/>
                  </a:cubicBezTo>
                  <a:cubicBezTo>
                    <a:pt x="819845" y="395760"/>
                    <a:pt x="837503" y="384057"/>
                    <a:pt x="838200" y="362026"/>
                  </a:cubicBezTo>
                  <a:cubicBezTo>
                    <a:pt x="827206" y="324476"/>
                    <a:pt x="848467" y="300403"/>
                    <a:pt x="838200" y="266776"/>
                  </a:cubicBezTo>
                  <a:cubicBezTo>
                    <a:pt x="840320" y="256471"/>
                    <a:pt x="833030" y="243327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08109" y="276555"/>
                    <a:pt x="267441" y="179947"/>
                    <a:pt x="19050" y="237620"/>
                  </a:cubicBezTo>
                  <a:cubicBezTo>
                    <a:pt x="18073" y="145290"/>
                    <a:pt x="39567" y="70681"/>
                    <a:pt x="19050" y="19050"/>
                  </a:cubicBezTo>
                  <a:cubicBezTo>
                    <a:pt x="218917" y="-11388"/>
                    <a:pt x="407293" y="29097"/>
                    <a:pt x="552450" y="19050"/>
                  </a:cubicBezTo>
                  <a:cubicBezTo>
                    <a:pt x="559212" y="97449"/>
                    <a:pt x="530091" y="157097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4084" y="75133"/>
                    <a:pt x="651033" y="80769"/>
                    <a:pt x="666750" y="76200"/>
                  </a:cubicBezTo>
                  <a:cubicBezTo>
                    <a:pt x="692931" y="77100"/>
                    <a:pt x="716080" y="91562"/>
                    <a:pt x="721805" y="117710"/>
                  </a:cubicBezTo>
                  <a:cubicBezTo>
                    <a:pt x="733615" y="139761"/>
                    <a:pt x="726029" y="155766"/>
                    <a:pt x="740769" y="183147"/>
                  </a:cubicBezTo>
                  <a:cubicBezTo>
                    <a:pt x="741569" y="184879"/>
                    <a:pt x="742281" y="187897"/>
                    <a:pt x="743169" y="189976"/>
                  </a:cubicBezTo>
                  <a:cubicBezTo>
                    <a:pt x="690055" y="197025"/>
                    <a:pt x="677170" y="186782"/>
                    <a:pt x="628650" y="189976"/>
                  </a:cubicBezTo>
                  <a:cubicBezTo>
                    <a:pt x="627127" y="136839"/>
                    <a:pt x="641653" y="118279"/>
                    <a:pt x="628650" y="7620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1141" y="5713"/>
                    <a:pt x="7451" y="43580"/>
                    <a:pt x="0" y="76200"/>
                  </a:cubicBezTo>
                  <a:cubicBezTo>
                    <a:pt x="1561" y="117524"/>
                    <a:pt x="36854" y="148760"/>
                    <a:pt x="76200" y="152400"/>
                  </a:cubicBezTo>
                  <a:cubicBezTo>
                    <a:pt x="112167" y="161660"/>
                    <a:pt x="142685" y="124859"/>
                    <a:pt x="152400" y="76200"/>
                  </a:cubicBezTo>
                  <a:cubicBezTo>
                    <a:pt x="153280" y="27542"/>
                    <a:pt x="123927" y="-30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50368" y="134934"/>
                    <a:pt x="12027" y="107010"/>
                    <a:pt x="19050" y="76200"/>
                  </a:cubicBezTo>
                  <a:cubicBezTo>
                    <a:pt x="13916" y="45898"/>
                    <a:pt x="46701" y="23039"/>
                    <a:pt x="76200" y="19050"/>
                  </a:cubicBezTo>
                  <a:cubicBezTo>
                    <a:pt x="108860" y="19518"/>
                    <a:pt x="138613" y="44724"/>
                    <a:pt x="133350" y="76200"/>
                  </a:cubicBezTo>
                  <a:cubicBezTo>
                    <a:pt x="132422" y="99358"/>
                    <a:pt x="106500" y="126405"/>
                    <a:pt x="76200" y="133388"/>
                  </a:cubicBezTo>
                  <a:cubicBezTo>
                    <a:pt x="76197" y="133375"/>
                    <a:pt x="76203" y="133360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9739" y="6017"/>
                    <a:pt x="3880" y="30872"/>
                    <a:pt x="0" y="76200"/>
                  </a:cubicBezTo>
                  <a:cubicBezTo>
                    <a:pt x="2139" y="114890"/>
                    <a:pt x="33119" y="157829"/>
                    <a:pt x="76200" y="152400"/>
                  </a:cubicBezTo>
                  <a:cubicBezTo>
                    <a:pt x="115135" y="151201"/>
                    <a:pt x="152522" y="127999"/>
                    <a:pt x="152400" y="76200"/>
                  </a:cubicBezTo>
                  <a:cubicBezTo>
                    <a:pt x="141805" y="35119"/>
                    <a:pt x="116959" y="34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5967" y="129710"/>
                    <a:pt x="16075" y="100343"/>
                    <a:pt x="19050" y="76200"/>
                  </a:cubicBezTo>
                  <a:cubicBezTo>
                    <a:pt x="18642" y="46028"/>
                    <a:pt x="46407" y="19175"/>
                    <a:pt x="76200" y="19050"/>
                  </a:cubicBezTo>
                  <a:cubicBezTo>
                    <a:pt x="109000" y="17137"/>
                    <a:pt x="132606" y="40283"/>
                    <a:pt x="133350" y="76200"/>
                  </a:cubicBezTo>
                  <a:cubicBezTo>
                    <a:pt x="132405" y="99587"/>
                    <a:pt x="105864" y="132724"/>
                    <a:pt x="76200" y="133388"/>
                  </a:cubicBezTo>
                  <a:cubicBezTo>
                    <a:pt x="76199" y="133377"/>
                    <a:pt x="76203" y="133368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3D86AD-62E4-69B7-8CC9-162D80CEA3A8}"/>
              </a:ext>
            </a:extLst>
          </p:cNvPr>
          <p:cNvGrpSpPr/>
          <p:nvPr/>
        </p:nvGrpSpPr>
        <p:grpSpPr>
          <a:xfrm>
            <a:off x="7458786" y="2338011"/>
            <a:ext cx="2939191" cy="2785549"/>
            <a:chOff x="7458786" y="2338011"/>
            <a:chExt cx="2939191" cy="278554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B4E5894-DB1E-2F88-6425-22EB9F805225}"/>
                </a:ext>
              </a:extLst>
            </p:cNvPr>
            <p:cNvSpPr/>
            <p:nvPr/>
          </p:nvSpPr>
          <p:spPr>
            <a:xfrm>
              <a:off x="7458786" y="2338011"/>
              <a:ext cx="2939191" cy="2785549"/>
            </a:xfrm>
            <a:custGeom>
              <a:avLst/>
              <a:gdLst>
                <a:gd name="connsiteX0" fmla="*/ 1469597 w 2939191"/>
                <a:gd name="connsiteY0" fmla="*/ 0 h 2785549"/>
                <a:gd name="connsiteX1" fmla="*/ 0 w 2939191"/>
                <a:gd name="connsiteY1" fmla="*/ 1392776 h 2785549"/>
                <a:gd name="connsiteX2" fmla="*/ 1469597 w 2939191"/>
                <a:gd name="connsiteY2" fmla="*/ 2785552 h 2785549"/>
                <a:gd name="connsiteX3" fmla="*/ 2939195 w 2939191"/>
                <a:gd name="connsiteY3" fmla="*/ 1392776 h 2785549"/>
                <a:gd name="connsiteX4" fmla="*/ 1470913 w 2939191"/>
                <a:gd name="connsiteY4" fmla="*/ 0 h 2785549"/>
                <a:gd name="connsiteX5" fmla="*/ 1469597 w 2939191"/>
                <a:gd name="connsiteY5" fmla="*/ 0 h 2785549"/>
                <a:gd name="connsiteX6" fmla="*/ 1469597 w 2939191"/>
                <a:gd name="connsiteY6" fmla="*/ 2712208 h 2785549"/>
                <a:gd name="connsiteX7" fmla="*/ 77390 w 2939191"/>
                <a:gd name="connsiteY7" fmla="*/ 1392776 h 2785549"/>
                <a:gd name="connsiteX8" fmla="*/ 1469597 w 2939191"/>
                <a:gd name="connsiteY8" fmla="*/ 73344 h 2785549"/>
                <a:gd name="connsiteX9" fmla="*/ 2861805 w 2939191"/>
                <a:gd name="connsiteY9" fmla="*/ 1392776 h 2785549"/>
                <a:gd name="connsiteX10" fmla="*/ 1469597 w 2939191"/>
                <a:gd name="connsiteY10" fmla="*/ 2712208 h 278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9191" h="2785549" fill="none" extrusionOk="0">
                  <a:moveTo>
                    <a:pt x="1469597" y="0"/>
                  </a:moveTo>
                  <a:cubicBezTo>
                    <a:pt x="697986" y="124331"/>
                    <a:pt x="112057" y="512836"/>
                    <a:pt x="0" y="1392776"/>
                  </a:cubicBezTo>
                  <a:cubicBezTo>
                    <a:pt x="117944" y="2085934"/>
                    <a:pt x="494401" y="2743702"/>
                    <a:pt x="1469597" y="2785552"/>
                  </a:cubicBezTo>
                  <a:cubicBezTo>
                    <a:pt x="2322212" y="2734680"/>
                    <a:pt x="2810465" y="2112221"/>
                    <a:pt x="2939195" y="1392776"/>
                  </a:cubicBezTo>
                  <a:cubicBezTo>
                    <a:pt x="2855299" y="413787"/>
                    <a:pt x="2182879" y="-93217"/>
                    <a:pt x="1470913" y="0"/>
                  </a:cubicBezTo>
                  <a:cubicBezTo>
                    <a:pt x="1470423" y="64"/>
                    <a:pt x="1469951" y="-42"/>
                    <a:pt x="1469597" y="0"/>
                  </a:cubicBezTo>
                  <a:close/>
                  <a:moveTo>
                    <a:pt x="1469597" y="2712208"/>
                  </a:moveTo>
                  <a:cubicBezTo>
                    <a:pt x="570004" y="2788524"/>
                    <a:pt x="57368" y="2157277"/>
                    <a:pt x="77390" y="1392776"/>
                  </a:cubicBezTo>
                  <a:cubicBezTo>
                    <a:pt x="96249" y="678088"/>
                    <a:pt x="694676" y="216579"/>
                    <a:pt x="1469597" y="73344"/>
                  </a:cubicBezTo>
                  <a:cubicBezTo>
                    <a:pt x="2294086" y="40367"/>
                    <a:pt x="2827396" y="718700"/>
                    <a:pt x="2861805" y="1392776"/>
                  </a:cubicBezTo>
                  <a:cubicBezTo>
                    <a:pt x="2701547" y="2129634"/>
                    <a:pt x="2291856" y="2817756"/>
                    <a:pt x="1469597" y="2712208"/>
                  </a:cubicBezTo>
                  <a:close/>
                </a:path>
                <a:path w="2939191" h="2785549" stroke="0" extrusionOk="0">
                  <a:moveTo>
                    <a:pt x="1469597" y="0"/>
                  </a:moveTo>
                  <a:cubicBezTo>
                    <a:pt x="543740" y="-70454"/>
                    <a:pt x="-206701" y="701145"/>
                    <a:pt x="0" y="1392776"/>
                  </a:cubicBezTo>
                  <a:cubicBezTo>
                    <a:pt x="19403" y="2166070"/>
                    <a:pt x="611029" y="2787044"/>
                    <a:pt x="1469597" y="2785552"/>
                  </a:cubicBezTo>
                  <a:cubicBezTo>
                    <a:pt x="2164826" y="2899230"/>
                    <a:pt x="2929017" y="2218244"/>
                    <a:pt x="2939195" y="1392776"/>
                  </a:cubicBezTo>
                  <a:cubicBezTo>
                    <a:pt x="2749630" y="519998"/>
                    <a:pt x="2354422" y="34862"/>
                    <a:pt x="1470913" y="0"/>
                  </a:cubicBezTo>
                  <a:cubicBezTo>
                    <a:pt x="1470286" y="88"/>
                    <a:pt x="1469950" y="-20"/>
                    <a:pt x="1469597" y="0"/>
                  </a:cubicBezTo>
                  <a:close/>
                  <a:moveTo>
                    <a:pt x="1469597" y="2712208"/>
                  </a:moveTo>
                  <a:cubicBezTo>
                    <a:pt x="803409" y="2545066"/>
                    <a:pt x="-48738" y="2232318"/>
                    <a:pt x="77390" y="1392776"/>
                  </a:cubicBezTo>
                  <a:cubicBezTo>
                    <a:pt x="256528" y="696007"/>
                    <a:pt x="644368" y="166534"/>
                    <a:pt x="1469597" y="73344"/>
                  </a:cubicBezTo>
                  <a:cubicBezTo>
                    <a:pt x="2105296" y="-81144"/>
                    <a:pt x="2885441" y="827642"/>
                    <a:pt x="2861805" y="1392776"/>
                  </a:cubicBezTo>
                  <a:cubicBezTo>
                    <a:pt x="2824249" y="2119037"/>
                    <a:pt x="2275755" y="2608207"/>
                    <a:pt x="1469597" y="2712208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750 w 723499"/>
                        <a:gd name="connsiteY0" fmla="*/ 0 h 723499"/>
                        <a:gd name="connsiteX1" fmla="*/ 0 w 723499"/>
                        <a:gd name="connsiteY1" fmla="*/ 361750 h 723499"/>
                        <a:gd name="connsiteX2" fmla="*/ 361750 w 723499"/>
                        <a:gd name="connsiteY2" fmla="*/ 723500 h 723499"/>
                        <a:gd name="connsiteX3" fmla="*/ 723500 w 723499"/>
                        <a:gd name="connsiteY3" fmla="*/ 361750 h 723499"/>
                        <a:gd name="connsiteX4" fmla="*/ 362074 w 723499"/>
                        <a:gd name="connsiteY4" fmla="*/ 0 h 723499"/>
                        <a:gd name="connsiteX5" fmla="*/ 361750 w 723499"/>
                        <a:gd name="connsiteY5" fmla="*/ 0 h 723499"/>
                        <a:gd name="connsiteX6" fmla="*/ 361750 w 723499"/>
                        <a:gd name="connsiteY6" fmla="*/ 704450 h 723499"/>
                        <a:gd name="connsiteX7" fmla="*/ 19050 w 723499"/>
                        <a:gd name="connsiteY7" fmla="*/ 361750 h 723499"/>
                        <a:gd name="connsiteX8" fmla="*/ 361750 w 723499"/>
                        <a:gd name="connsiteY8" fmla="*/ 19050 h 723499"/>
                        <a:gd name="connsiteX9" fmla="*/ 704450 w 723499"/>
                        <a:gd name="connsiteY9" fmla="*/ 361750 h 723499"/>
                        <a:gd name="connsiteX10" fmla="*/ 361750 w 723499"/>
                        <a:gd name="connsiteY10" fmla="*/ 704450 h 723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23499" h="723499">
                          <a:moveTo>
                            <a:pt x="361750" y="0"/>
                          </a:moveTo>
                          <a:cubicBezTo>
                            <a:pt x="161961" y="0"/>
                            <a:pt x="0" y="161961"/>
                            <a:pt x="0" y="361750"/>
                          </a:cubicBezTo>
                          <a:cubicBezTo>
                            <a:pt x="0" y="561539"/>
                            <a:pt x="161961" y="723500"/>
                            <a:pt x="361750" y="723500"/>
                          </a:cubicBezTo>
                          <a:cubicBezTo>
                            <a:pt x="561539" y="723500"/>
                            <a:pt x="723500" y="561539"/>
                            <a:pt x="723500" y="361750"/>
                          </a:cubicBezTo>
                          <a:cubicBezTo>
                            <a:pt x="723590" y="162051"/>
                            <a:pt x="561773" y="90"/>
                            <a:pt x="362074" y="0"/>
                          </a:cubicBezTo>
                          <a:cubicBezTo>
                            <a:pt x="361966" y="0"/>
                            <a:pt x="361858" y="0"/>
                            <a:pt x="361750" y="0"/>
                          </a:cubicBezTo>
                          <a:close/>
                          <a:moveTo>
                            <a:pt x="361750" y="704450"/>
                          </a:moveTo>
                          <a:cubicBezTo>
                            <a:pt x="172482" y="704450"/>
                            <a:pt x="19050" y="551018"/>
                            <a:pt x="19050" y="361750"/>
                          </a:cubicBezTo>
                          <a:cubicBezTo>
                            <a:pt x="19050" y="172482"/>
                            <a:pt x="172482" y="19050"/>
                            <a:pt x="361750" y="19050"/>
                          </a:cubicBezTo>
                          <a:cubicBezTo>
                            <a:pt x="551018" y="19050"/>
                            <a:pt x="704450" y="172482"/>
                            <a:pt x="704450" y="361750"/>
                          </a:cubicBezTo>
                          <a:cubicBezTo>
                            <a:pt x="704235" y="550929"/>
                            <a:pt x="550929" y="704235"/>
                            <a:pt x="361750" y="70445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C9C88C-C9A3-EFA1-5CAF-9BD1F4676C7C}"/>
                </a:ext>
              </a:extLst>
            </p:cNvPr>
            <p:cNvSpPr/>
            <p:nvPr/>
          </p:nvSpPr>
          <p:spPr>
            <a:xfrm>
              <a:off x="8450725" y="2969044"/>
              <a:ext cx="931260" cy="1162374"/>
            </a:xfrm>
            <a:custGeom>
              <a:avLst/>
              <a:gdLst>
                <a:gd name="connsiteX0" fmla="*/ 518318 w 931260"/>
                <a:gd name="connsiteY0" fmla="*/ 2872 h 1162374"/>
                <a:gd name="connsiteX1" fmla="*/ 2985 w 931260"/>
                <a:gd name="connsiteY1" fmla="*/ 391444 h 1162374"/>
                <a:gd name="connsiteX2" fmla="*/ 0 w 931260"/>
                <a:gd name="connsiteY2" fmla="*/ 441252 h 1162374"/>
                <a:gd name="connsiteX3" fmla="*/ 77390 w 931260"/>
                <a:gd name="connsiteY3" fmla="*/ 441252 h 1162374"/>
                <a:gd name="connsiteX4" fmla="*/ 465656 w 931260"/>
                <a:gd name="connsiteY4" fmla="*/ 73575 h 1162374"/>
                <a:gd name="connsiteX5" fmla="*/ 853609 w 931260"/>
                <a:gd name="connsiteY5" fmla="*/ 441549 h 1162374"/>
                <a:gd name="connsiteX6" fmla="*/ 671786 w 931260"/>
                <a:gd name="connsiteY6" fmla="*/ 752965 h 1162374"/>
                <a:gd name="connsiteX7" fmla="*/ 426766 w 931260"/>
                <a:gd name="connsiteY7" fmla="*/ 1162374 h 1162374"/>
                <a:gd name="connsiteX8" fmla="*/ 504156 w 931260"/>
                <a:gd name="connsiteY8" fmla="*/ 1162374 h 1162374"/>
                <a:gd name="connsiteX9" fmla="*/ 713109 w 931260"/>
                <a:gd name="connsiteY9" fmla="*/ 815090 h 1162374"/>
                <a:gd name="connsiteX10" fmla="*/ 859988 w 931260"/>
                <a:gd name="connsiteY10" fmla="*/ 206858 h 1162374"/>
                <a:gd name="connsiteX11" fmla="*/ 518472 w 931260"/>
                <a:gd name="connsiteY11" fmla="*/ 3018 h 1162374"/>
                <a:gd name="connsiteX12" fmla="*/ 518318 w 931260"/>
                <a:gd name="connsiteY12" fmla="*/ 2872 h 11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260" h="1162374" fill="none" extrusionOk="0">
                  <a:moveTo>
                    <a:pt x="518318" y="2872"/>
                  </a:moveTo>
                  <a:cubicBezTo>
                    <a:pt x="264891" y="-8908"/>
                    <a:pt x="15909" y="198140"/>
                    <a:pt x="2985" y="391444"/>
                  </a:cubicBezTo>
                  <a:cubicBezTo>
                    <a:pt x="3374" y="404886"/>
                    <a:pt x="-546" y="425298"/>
                    <a:pt x="0" y="441252"/>
                  </a:cubicBezTo>
                  <a:cubicBezTo>
                    <a:pt x="37234" y="440131"/>
                    <a:pt x="49541" y="446447"/>
                    <a:pt x="77390" y="441252"/>
                  </a:cubicBezTo>
                  <a:cubicBezTo>
                    <a:pt x="60622" y="252334"/>
                    <a:pt x="260704" y="70303"/>
                    <a:pt x="465656" y="73575"/>
                  </a:cubicBezTo>
                  <a:cubicBezTo>
                    <a:pt x="668698" y="95627"/>
                    <a:pt x="849689" y="217899"/>
                    <a:pt x="853609" y="441549"/>
                  </a:cubicBezTo>
                  <a:cubicBezTo>
                    <a:pt x="875113" y="573901"/>
                    <a:pt x="757161" y="694904"/>
                    <a:pt x="671786" y="752965"/>
                  </a:cubicBezTo>
                  <a:cubicBezTo>
                    <a:pt x="533568" y="826069"/>
                    <a:pt x="431025" y="984449"/>
                    <a:pt x="426766" y="1162374"/>
                  </a:cubicBezTo>
                  <a:cubicBezTo>
                    <a:pt x="444661" y="1154659"/>
                    <a:pt x="486741" y="1163636"/>
                    <a:pt x="504156" y="1162374"/>
                  </a:cubicBezTo>
                  <a:cubicBezTo>
                    <a:pt x="512570" y="1012440"/>
                    <a:pt x="580601" y="858929"/>
                    <a:pt x="713109" y="815090"/>
                  </a:cubicBezTo>
                  <a:cubicBezTo>
                    <a:pt x="943002" y="692297"/>
                    <a:pt x="967315" y="416757"/>
                    <a:pt x="859988" y="206858"/>
                  </a:cubicBezTo>
                  <a:cubicBezTo>
                    <a:pt x="780105" y="92550"/>
                    <a:pt x="668917" y="12026"/>
                    <a:pt x="518472" y="3018"/>
                  </a:cubicBezTo>
                  <a:cubicBezTo>
                    <a:pt x="518420" y="2948"/>
                    <a:pt x="518372" y="2917"/>
                    <a:pt x="518318" y="2872"/>
                  </a:cubicBezTo>
                  <a:close/>
                </a:path>
                <a:path w="931260" h="1162374" stroke="0" extrusionOk="0">
                  <a:moveTo>
                    <a:pt x="518318" y="2872"/>
                  </a:moveTo>
                  <a:cubicBezTo>
                    <a:pt x="261623" y="-10943"/>
                    <a:pt x="53692" y="175121"/>
                    <a:pt x="2985" y="391444"/>
                  </a:cubicBezTo>
                  <a:cubicBezTo>
                    <a:pt x="3276" y="403828"/>
                    <a:pt x="-872" y="426694"/>
                    <a:pt x="0" y="441252"/>
                  </a:cubicBezTo>
                  <a:cubicBezTo>
                    <a:pt x="28940" y="440429"/>
                    <a:pt x="40171" y="448084"/>
                    <a:pt x="77390" y="441252"/>
                  </a:cubicBezTo>
                  <a:cubicBezTo>
                    <a:pt x="40417" y="288418"/>
                    <a:pt x="234828" y="126833"/>
                    <a:pt x="465656" y="73575"/>
                  </a:cubicBezTo>
                  <a:cubicBezTo>
                    <a:pt x="682890" y="133687"/>
                    <a:pt x="854077" y="224767"/>
                    <a:pt x="853609" y="441549"/>
                  </a:cubicBezTo>
                  <a:cubicBezTo>
                    <a:pt x="846874" y="552605"/>
                    <a:pt x="759507" y="681960"/>
                    <a:pt x="671786" y="752965"/>
                  </a:cubicBezTo>
                  <a:cubicBezTo>
                    <a:pt x="512817" y="798880"/>
                    <a:pt x="425325" y="977524"/>
                    <a:pt x="426766" y="1162374"/>
                  </a:cubicBezTo>
                  <a:cubicBezTo>
                    <a:pt x="463241" y="1156140"/>
                    <a:pt x="480364" y="1163214"/>
                    <a:pt x="504156" y="1162374"/>
                  </a:cubicBezTo>
                  <a:cubicBezTo>
                    <a:pt x="470597" y="1007025"/>
                    <a:pt x="583331" y="857279"/>
                    <a:pt x="713109" y="815090"/>
                  </a:cubicBezTo>
                  <a:cubicBezTo>
                    <a:pt x="978791" y="645265"/>
                    <a:pt x="1022715" y="472016"/>
                    <a:pt x="859988" y="206858"/>
                  </a:cubicBezTo>
                  <a:cubicBezTo>
                    <a:pt x="802484" y="95699"/>
                    <a:pt x="662222" y="16741"/>
                    <a:pt x="518472" y="3018"/>
                  </a:cubicBezTo>
                  <a:cubicBezTo>
                    <a:pt x="518416" y="2989"/>
                    <a:pt x="518362" y="2930"/>
                    <a:pt x="518318" y="2872"/>
                  </a:cubicBez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 w="1905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127587 w 229235"/>
                        <a:gd name="connsiteY0" fmla="*/ 746 h 301907"/>
                        <a:gd name="connsiteX1" fmla="*/ 735 w 229235"/>
                        <a:gd name="connsiteY1" fmla="*/ 101671 h 301907"/>
                        <a:gd name="connsiteX2" fmla="*/ 0 w 229235"/>
                        <a:gd name="connsiteY2" fmla="*/ 114608 h 301907"/>
                        <a:gd name="connsiteX3" fmla="*/ 19050 w 229235"/>
                        <a:gd name="connsiteY3" fmla="*/ 114608 h 301907"/>
                        <a:gd name="connsiteX4" fmla="*/ 114624 w 229235"/>
                        <a:gd name="connsiteY4" fmla="*/ 19110 h 301907"/>
                        <a:gd name="connsiteX5" fmla="*/ 210121 w 229235"/>
                        <a:gd name="connsiteY5" fmla="*/ 114685 h 301907"/>
                        <a:gd name="connsiteX6" fmla="*/ 165364 w 229235"/>
                        <a:gd name="connsiteY6" fmla="*/ 195570 h 301907"/>
                        <a:gd name="connsiteX7" fmla="*/ 105051 w 229235"/>
                        <a:gd name="connsiteY7" fmla="*/ 301907 h 301907"/>
                        <a:gd name="connsiteX8" fmla="*/ 124101 w 229235"/>
                        <a:gd name="connsiteY8" fmla="*/ 301907 h 301907"/>
                        <a:gd name="connsiteX9" fmla="*/ 175536 w 229235"/>
                        <a:gd name="connsiteY9" fmla="*/ 211706 h 301907"/>
                        <a:gd name="connsiteX10" fmla="*/ 211691 w 229235"/>
                        <a:gd name="connsiteY10" fmla="*/ 53728 h 301907"/>
                        <a:gd name="connsiteX11" fmla="*/ 127625 w 229235"/>
                        <a:gd name="connsiteY11" fmla="*/ 784 h 3019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29235" h="301907">
                          <a:moveTo>
                            <a:pt x="127587" y="746"/>
                          </a:moveTo>
                          <a:cubicBezTo>
                            <a:pt x="64688" y="-6414"/>
                            <a:pt x="7895" y="38772"/>
                            <a:pt x="735" y="101671"/>
                          </a:cubicBezTo>
                          <a:cubicBezTo>
                            <a:pt x="247" y="105966"/>
                            <a:pt x="1" y="110285"/>
                            <a:pt x="0" y="114608"/>
                          </a:cubicBezTo>
                          <a:lnTo>
                            <a:pt x="19050" y="114608"/>
                          </a:lnTo>
                          <a:cubicBezTo>
                            <a:pt x="19071" y="61845"/>
                            <a:pt x="61861" y="19089"/>
                            <a:pt x="114624" y="19110"/>
                          </a:cubicBezTo>
                          <a:cubicBezTo>
                            <a:pt x="167388" y="19132"/>
                            <a:pt x="210142" y="61922"/>
                            <a:pt x="210121" y="114685"/>
                          </a:cubicBezTo>
                          <a:cubicBezTo>
                            <a:pt x="210108" y="147550"/>
                            <a:pt x="193202" y="178102"/>
                            <a:pt x="165364" y="195570"/>
                          </a:cubicBezTo>
                          <a:cubicBezTo>
                            <a:pt x="128221" y="218199"/>
                            <a:pt x="105409" y="258416"/>
                            <a:pt x="105051" y="301907"/>
                          </a:cubicBezTo>
                          <a:lnTo>
                            <a:pt x="124101" y="301907"/>
                          </a:lnTo>
                          <a:cubicBezTo>
                            <a:pt x="124497" y="264970"/>
                            <a:pt x="143948" y="230857"/>
                            <a:pt x="175536" y="211706"/>
                          </a:cubicBezTo>
                          <a:cubicBezTo>
                            <a:pt x="229145" y="178065"/>
                            <a:pt x="245332" y="107336"/>
                            <a:pt x="211691" y="53728"/>
                          </a:cubicBezTo>
                          <a:cubicBezTo>
                            <a:pt x="193174" y="24219"/>
                            <a:pt x="162238" y="4736"/>
                            <a:pt x="127625" y="784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3AC6904-6C6E-B19E-8BDC-DACC7FB3AE9A}"/>
                </a:ext>
              </a:extLst>
            </p:cNvPr>
            <p:cNvSpPr/>
            <p:nvPr/>
          </p:nvSpPr>
          <p:spPr>
            <a:xfrm>
              <a:off x="8850991" y="4330126"/>
              <a:ext cx="154780" cy="146689"/>
            </a:xfrm>
            <a:custGeom>
              <a:avLst/>
              <a:gdLst>
                <a:gd name="connsiteX0" fmla="*/ 154780 w 154780"/>
                <a:gd name="connsiteY0" fmla="*/ 73344 h 146689"/>
                <a:gd name="connsiteX1" fmla="*/ 77390 w 154780"/>
                <a:gd name="connsiteY1" fmla="*/ 146689 h 146689"/>
                <a:gd name="connsiteX2" fmla="*/ 0 w 154780"/>
                <a:gd name="connsiteY2" fmla="*/ 73344 h 146689"/>
                <a:gd name="connsiteX3" fmla="*/ 77390 w 154780"/>
                <a:gd name="connsiteY3" fmla="*/ 0 h 146689"/>
                <a:gd name="connsiteX4" fmla="*/ 154780 w 154780"/>
                <a:gd name="connsiteY4" fmla="*/ 73344 h 14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80" h="146689" fill="none" extrusionOk="0">
                  <a:moveTo>
                    <a:pt x="154780" y="73344"/>
                  </a:moveTo>
                  <a:cubicBezTo>
                    <a:pt x="161826" y="114180"/>
                    <a:pt x="128921" y="153592"/>
                    <a:pt x="77390" y="146689"/>
                  </a:cubicBezTo>
                  <a:cubicBezTo>
                    <a:pt x="31069" y="141410"/>
                    <a:pt x="997" y="116152"/>
                    <a:pt x="0" y="73344"/>
                  </a:cubicBezTo>
                  <a:cubicBezTo>
                    <a:pt x="667" y="32162"/>
                    <a:pt x="38918" y="-436"/>
                    <a:pt x="77390" y="0"/>
                  </a:cubicBezTo>
                  <a:cubicBezTo>
                    <a:pt x="120759" y="-6620"/>
                    <a:pt x="155223" y="36055"/>
                    <a:pt x="154780" y="73344"/>
                  </a:cubicBezTo>
                  <a:close/>
                </a:path>
                <a:path w="154780" h="146689" stroke="0" extrusionOk="0">
                  <a:moveTo>
                    <a:pt x="154780" y="73344"/>
                  </a:moveTo>
                  <a:cubicBezTo>
                    <a:pt x="166560" y="111955"/>
                    <a:pt x="125528" y="143308"/>
                    <a:pt x="77390" y="146689"/>
                  </a:cubicBezTo>
                  <a:cubicBezTo>
                    <a:pt x="42913" y="141766"/>
                    <a:pt x="8254" y="106921"/>
                    <a:pt x="0" y="73344"/>
                  </a:cubicBezTo>
                  <a:cubicBezTo>
                    <a:pt x="-3050" y="44471"/>
                    <a:pt x="37133" y="522"/>
                    <a:pt x="77390" y="0"/>
                  </a:cubicBezTo>
                  <a:cubicBezTo>
                    <a:pt x="125254" y="3583"/>
                    <a:pt x="158954" y="36696"/>
                    <a:pt x="154780" y="73344"/>
                  </a:cubicBezTo>
                  <a:close/>
                </a:path>
              </a:pathLst>
            </a:custGeom>
            <a:pattFill prst="ltUpDiag">
              <a:fgClr>
                <a:schemeClr val="bg1"/>
              </a:fgClr>
              <a:bgClr>
                <a:schemeClr val="accent4">
                  <a:lumMod val="50000"/>
                </a:schemeClr>
              </a:bgClr>
            </a:pattFill>
            <a:ln w="28575" cap="flat"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</a:gsLst>
                <a:lin ang="5400000" scaled="1"/>
              </a:gra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88620334">
                    <a:custGeom>
                      <a:avLst/>
                      <a:gdLst>
                        <a:gd name="connsiteX0" fmla="*/ 38100 w 38100"/>
                        <a:gd name="connsiteY0" fmla="*/ 19050 h 38100"/>
                        <a:gd name="connsiteX1" fmla="*/ 19050 w 38100"/>
                        <a:gd name="connsiteY1" fmla="*/ 38100 h 38100"/>
                        <a:gd name="connsiteX2" fmla="*/ 0 w 38100"/>
                        <a:gd name="connsiteY2" fmla="*/ 19050 h 38100"/>
                        <a:gd name="connsiteX3" fmla="*/ 19050 w 38100"/>
                        <a:gd name="connsiteY3" fmla="*/ 0 h 38100"/>
                        <a:gd name="connsiteX4" fmla="*/ 38100 w 38100"/>
                        <a:gd name="connsiteY4" fmla="*/ 19050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100" h="38100">
                          <a:moveTo>
                            <a:pt x="38100" y="19050"/>
                          </a:moveTo>
                          <a:cubicBezTo>
                            <a:pt x="38100" y="29571"/>
                            <a:pt x="29571" y="38100"/>
                            <a:pt x="19050" y="38100"/>
                          </a:cubicBezTo>
                          <a:cubicBezTo>
                            <a:pt x="8529" y="38100"/>
                            <a:pt x="0" y="29571"/>
                            <a:pt x="0" y="19050"/>
                          </a:cubicBezTo>
                          <a:cubicBezTo>
                            <a:pt x="0" y="8529"/>
                            <a:pt x="8529" y="0"/>
                            <a:pt x="19050" y="0"/>
                          </a:cubicBezTo>
                          <a:cubicBezTo>
                            <a:pt x="29571" y="0"/>
                            <a:pt x="38100" y="8529"/>
                            <a:pt x="38100" y="1905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361950 w 723900"/>
                <a:gd name="connsiteY0" fmla="*/ 0 h 714603"/>
                <a:gd name="connsiteX1" fmla="*/ 0 w 723900"/>
                <a:gd name="connsiteY1" fmla="*/ 148590 h 714603"/>
                <a:gd name="connsiteX2" fmla="*/ 0 w 723900"/>
                <a:gd name="connsiteY2" fmla="*/ 714604 h 714603"/>
                <a:gd name="connsiteX3" fmla="*/ 66675 w 723900"/>
                <a:gd name="connsiteY3" fmla="*/ 714604 h 714603"/>
                <a:gd name="connsiteX4" fmla="*/ 66675 w 723900"/>
                <a:gd name="connsiteY4" fmla="*/ 238220 h 714603"/>
                <a:gd name="connsiteX5" fmla="*/ 657225 w 723900"/>
                <a:gd name="connsiteY5" fmla="*/ 238220 h 714603"/>
                <a:gd name="connsiteX6" fmla="*/ 657225 w 723900"/>
                <a:gd name="connsiteY6" fmla="*/ 714604 h 714603"/>
                <a:gd name="connsiteX7" fmla="*/ 723900 w 723900"/>
                <a:gd name="connsiteY7" fmla="*/ 714604 h 714603"/>
                <a:gd name="connsiteX8" fmla="*/ 723900 w 723900"/>
                <a:gd name="connsiteY8" fmla="*/ 148590 h 714603"/>
                <a:gd name="connsiteX9" fmla="*/ 361950 w 723900"/>
                <a:gd name="connsiteY9" fmla="*/ 0 h 714603"/>
                <a:gd name="connsiteX10" fmla="*/ 704850 w 723900"/>
                <a:gd name="connsiteY10" fmla="*/ 695554 h 714603"/>
                <a:gd name="connsiteX11" fmla="*/ 676275 w 723900"/>
                <a:gd name="connsiteY11" fmla="*/ 695554 h 714603"/>
                <a:gd name="connsiteX12" fmla="*/ 676275 w 723900"/>
                <a:gd name="connsiteY12" fmla="*/ 219170 h 714603"/>
                <a:gd name="connsiteX13" fmla="*/ 47625 w 723900"/>
                <a:gd name="connsiteY13" fmla="*/ 219170 h 714603"/>
                <a:gd name="connsiteX14" fmla="*/ 47625 w 723900"/>
                <a:gd name="connsiteY14" fmla="*/ 695554 h 714603"/>
                <a:gd name="connsiteX15" fmla="*/ 19050 w 723900"/>
                <a:gd name="connsiteY15" fmla="*/ 695554 h 714603"/>
                <a:gd name="connsiteX16" fmla="*/ 19050 w 723900"/>
                <a:gd name="connsiteY16" fmla="*/ 161344 h 714603"/>
                <a:gd name="connsiteX17" fmla="*/ 361950 w 723900"/>
                <a:gd name="connsiteY17" fmla="*/ 20622 h 714603"/>
                <a:gd name="connsiteX18" fmla="*/ 704850 w 723900"/>
                <a:gd name="connsiteY18" fmla="*/ 161344 h 714603"/>
                <a:gd name="connsiteX19" fmla="*/ 704850 w 723900"/>
                <a:gd name="connsiteY19" fmla="*/ 695554 h 7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14603" fill="none" extrusionOk="0">
                  <a:moveTo>
                    <a:pt x="361950" y="0"/>
                  </a:moveTo>
                  <a:cubicBezTo>
                    <a:pt x="235086" y="33997"/>
                    <a:pt x="137844" y="103449"/>
                    <a:pt x="0" y="148590"/>
                  </a:cubicBezTo>
                  <a:cubicBezTo>
                    <a:pt x="-9883" y="265272"/>
                    <a:pt x="-41113" y="615180"/>
                    <a:pt x="0" y="714604"/>
                  </a:cubicBezTo>
                  <a:cubicBezTo>
                    <a:pt x="20636" y="720549"/>
                    <a:pt x="42755" y="711138"/>
                    <a:pt x="66675" y="714604"/>
                  </a:cubicBezTo>
                  <a:cubicBezTo>
                    <a:pt x="43695" y="498298"/>
                    <a:pt x="44459" y="314685"/>
                    <a:pt x="66675" y="238220"/>
                  </a:cubicBezTo>
                  <a:cubicBezTo>
                    <a:pt x="306938" y="221945"/>
                    <a:pt x="511280" y="245587"/>
                    <a:pt x="657225" y="238220"/>
                  </a:cubicBezTo>
                  <a:cubicBezTo>
                    <a:pt x="626003" y="331290"/>
                    <a:pt x="696385" y="664423"/>
                    <a:pt x="657225" y="714604"/>
                  </a:cubicBezTo>
                  <a:cubicBezTo>
                    <a:pt x="677687" y="709858"/>
                    <a:pt x="712321" y="718242"/>
                    <a:pt x="723900" y="714604"/>
                  </a:cubicBezTo>
                  <a:cubicBezTo>
                    <a:pt x="706761" y="448534"/>
                    <a:pt x="684561" y="348623"/>
                    <a:pt x="723900" y="148590"/>
                  </a:cubicBezTo>
                  <a:cubicBezTo>
                    <a:pt x="647375" y="141713"/>
                    <a:pt x="464695" y="21330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218" y="696431"/>
                    <a:pt x="679164" y="693416"/>
                    <a:pt x="676275" y="695554"/>
                  </a:cubicBezTo>
                  <a:cubicBezTo>
                    <a:pt x="674951" y="524092"/>
                    <a:pt x="701772" y="321295"/>
                    <a:pt x="676275" y="219170"/>
                  </a:cubicBezTo>
                  <a:cubicBezTo>
                    <a:pt x="490338" y="210753"/>
                    <a:pt x="126880" y="203004"/>
                    <a:pt x="47625" y="219170"/>
                  </a:cubicBezTo>
                  <a:cubicBezTo>
                    <a:pt x="10307" y="372585"/>
                    <a:pt x="21874" y="534255"/>
                    <a:pt x="47625" y="695554"/>
                  </a:cubicBezTo>
                  <a:cubicBezTo>
                    <a:pt x="35038" y="697113"/>
                    <a:pt x="27220" y="695806"/>
                    <a:pt x="19050" y="695554"/>
                  </a:cubicBezTo>
                  <a:cubicBezTo>
                    <a:pt x="34892" y="601560"/>
                    <a:pt x="12141" y="360409"/>
                    <a:pt x="19050" y="161344"/>
                  </a:cubicBezTo>
                  <a:cubicBezTo>
                    <a:pt x="159521" y="70539"/>
                    <a:pt x="245336" y="68290"/>
                    <a:pt x="361950" y="20622"/>
                  </a:cubicBezTo>
                  <a:cubicBezTo>
                    <a:pt x="484365" y="44857"/>
                    <a:pt x="579794" y="84544"/>
                    <a:pt x="704850" y="161344"/>
                  </a:cubicBezTo>
                  <a:cubicBezTo>
                    <a:pt x="677012" y="404844"/>
                    <a:pt x="685922" y="494247"/>
                    <a:pt x="704850" y="695554"/>
                  </a:cubicBezTo>
                  <a:close/>
                </a:path>
                <a:path w="723900" h="714603" stroke="0" extrusionOk="0">
                  <a:moveTo>
                    <a:pt x="361950" y="0"/>
                  </a:moveTo>
                  <a:cubicBezTo>
                    <a:pt x="263709" y="16062"/>
                    <a:pt x="130468" y="61425"/>
                    <a:pt x="0" y="148590"/>
                  </a:cubicBezTo>
                  <a:cubicBezTo>
                    <a:pt x="529" y="235357"/>
                    <a:pt x="-18990" y="585036"/>
                    <a:pt x="0" y="714604"/>
                  </a:cubicBezTo>
                  <a:cubicBezTo>
                    <a:pt x="28857" y="716689"/>
                    <a:pt x="42169" y="711929"/>
                    <a:pt x="66675" y="714604"/>
                  </a:cubicBezTo>
                  <a:cubicBezTo>
                    <a:pt x="80723" y="622321"/>
                    <a:pt x="43552" y="299604"/>
                    <a:pt x="66675" y="238220"/>
                  </a:cubicBezTo>
                  <a:cubicBezTo>
                    <a:pt x="179324" y="225054"/>
                    <a:pt x="564723" y="265802"/>
                    <a:pt x="657225" y="238220"/>
                  </a:cubicBezTo>
                  <a:cubicBezTo>
                    <a:pt x="646180" y="423792"/>
                    <a:pt x="677357" y="557426"/>
                    <a:pt x="657225" y="714604"/>
                  </a:cubicBezTo>
                  <a:cubicBezTo>
                    <a:pt x="685621" y="710175"/>
                    <a:pt x="704396" y="709726"/>
                    <a:pt x="723900" y="714604"/>
                  </a:cubicBezTo>
                  <a:cubicBezTo>
                    <a:pt x="755455" y="554187"/>
                    <a:pt x="741908" y="310766"/>
                    <a:pt x="723900" y="148590"/>
                  </a:cubicBezTo>
                  <a:cubicBezTo>
                    <a:pt x="681129" y="144123"/>
                    <a:pt x="512499" y="54269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846" y="693337"/>
                    <a:pt x="688860" y="693751"/>
                    <a:pt x="676275" y="695554"/>
                  </a:cubicBezTo>
                  <a:cubicBezTo>
                    <a:pt x="697406" y="647001"/>
                    <a:pt x="636083" y="407737"/>
                    <a:pt x="676275" y="219170"/>
                  </a:cubicBezTo>
                  <a:cubicBezTo>
                    <a:pt x="494191" y="166733"/>
                    <a:pt x="131156" y="194939"/>
                    <a:pt x="47625" y="219170"/>
                  </a:cubicBezTo>
                  <a:cubicBezTo>
                    <a:pt x="13140" y="401498"/>
                    <a:pt x="82538" y="497382"/>
                    <a:pt x="47625" y="695554"/>
                  </a:cubicBezTo>
                  <a:cubicBezTo>
                    <a:pt x="37466" y="697572"/>
                    <a:pt x="25508" y="694919"/>
                    <a:pt x="19050" y="695554"/>
                  </a:cubicBezTo>
                  <a:cubicBezTo>
                    <a:pt x="-13118" y="491883"/>
                    <a:pt x="7038" y="235732"/>
                    <a:pt x="19050" y="161344"/>
                  </a:cubicBezTo>
                  <a:cubicBezTo>
                    <a:pt x="111730" y="129177"/>
                    <a:pt x="292518" y="24701"/>
                    <a:pt x="361950" y="20622"/>
                  </a:cubicBezTo>
                  <a:cubicBezTo>
                    <a:pt x="451633" y="37307"/>
                    <a:pt x="562975" y="117998"/>
                    <a:pt x="704850" y="161344"/>
                  </a:cubicBezTo>
                  <a:cubicBezTo>
                    <a:pt x="664302" y="303903"/>
                    <a:pt x="710938" y="526451"/>
                    <a:pt x="704850" y="695554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58720" y="10164"/>
                    <a:pt x="390160" y="-17167"/>
                    <a:pt x="533400" y="0"/>
                  </a:cubicBezTo>
                  <a:cubicBezTo>
                    <a:pt x="532548" y="7161"/>
                    <a:pt x="532093" y="16886"/>
                    <a:pt x="533400" y="19050"/>
                  </a:cubicBezTo>
                  <a:cubicBezTo>
                    <a:pt x="275328" y="24417"/>
                    <a:pt x="62381" y="57615"/>
                    <a:pt x="0" y="19050"/>
                  </a:cubicBezTo>
                  <a:cubicBezTo>
                    <a:pt x="-696" y="13995"/>
                    <a:pt x="-1457" y="3318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56596" y="42586"/>
                    <a:pt x="303842" y="37459"/>
                    <a:pt x="533400" y="0"/>
                  </a:cubicBezTo>
                  <a:cubicBezTo>
                    <a:pt x="533016" y="5978"/>
                    <a:pt x="534650" y="10289"/>
                    <a:pt x="533400" y="19050"/>
                  </a:cubicBezTo>
                  <a:cubicBezTo>
                    <a:pt x="348363" y="59190"/>
                    <a:pt x="240403" y="2665"/>
                    <a:pt x="0" y="19050"/>
                  </a:cubicBezTo>
                  <a:cubicBezTo>
                    <a:pt x="613" y="11912"/>
                    <a:pt x="1096" y="539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73037" y="6443"/>
                    <a:pt x="377164" y="28999"/>
                    <a:pt x="533400" y="0"/>
                  </a:cubicBezTo>
                  <a:cubicBezTo>
                    <a:pt x="534080" y="8269"/>
                    <a:pt x="533849" y="17140"/>
                    <a:pt x="533400" y="19050"/>
                  </a:cubicBezTo>
                  <a:cubicBezTo>
                    <a:pt x="329805" y="40725"/>
                    <a:pt x="204663" y="48557"/>
                    <a:pt x="0" y="19050"/>
                  </a:cubicBezTo>
                  <a:cubicBezTo>
                    <a:pt x="-1185" y="14363"/>
                    <a:pt x="-28" y="6173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94367" y="-39352"/>
                    <a:pt x="312178" y="45166"/>
                    <a:pt x="533400" y="0"/>
                  </a:cubicBezTo>
                  <a:cubicBezTo>
                    <a:pt x="532742" y="3254"/>
                    <a:pt x="533402" y="13677"/>
                    <a:pt x="533400" y="19050"/>
                  </a:cubicBezTo>
                  <a:cubicBezTo>
                    <a:pt x="313248" y="2137"/>
                    <a:pt x="88402" y="37231"/>
                    <a:pt x="0" y="19050"/>
                  </a:cubicBezTo>
                  <a:cubicBezTo>
                    <a:pt x="1433" y="16161"/>
                    <a:pt x="454" y="813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240655" y="-13287"/>
                    <a:pt x="375146" y="-38653"/>
                    <a:pt x="533400" y="0"/>
                  </a:cubicBezTo>
                  <a:cubicBezTo>
                    <a:pt x="534445" y="6766"/>
                    <a:pt x="531742" y="12245"/>
                    <a:pt x="533400" y="19050"/>
                  </a:cubicBezTo>
                  <a:cubicBezTo>
                    <a:pt x="390369" y="-17246"/>
                    <a:pt x="170299" y="56138"/>
                    <a:pt x="0" y="19050"/>
                  </a:cubicBezTo>
                  <a:cubicBezTo>
                    <a:pt x="-299" y="14315"/>
                    <a:pt x="-600" y="3694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42206" y="19532"/>
                    <a:pt x="332706" y="-21928"/>
                    <a:pt x="533400" y="0"/>
                  </a:cubicBezTo>
                  <a:cubicBezTo>
                    <a:pt x="534618" y="6683"/>
                    <a:pt x="534190" y="11027"/>
                    <a:pt x="533400" y="19050"/>
                  </a:cubicBezTo>
                  <a:cubicBezTo>
                    <a:pt x="344850" y="64148"/>
                    <a:pt x="225293" y="-14741"/>
                    <a:pt x="0" y="19050"/>
                  </a:cubicBezTo>
                  <a:cubicBezTo>
                    <a:pt x="-1026" y="10590"/>
                    <a:pt x="954" y="378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247650 w 390525"/>
                <a:gd name="connsiteY0" fmla="*/ 0 h 266700"/>
                <a:gd name="connsiteX1" fmla="*/ 123825 w 390525"/>
                <a:gd name="connsiteY1" fmla="*/ 0 h 266700"/>
                <a:gd name="connsiteX2" fmla="*/ 123825 w 390525"/>
                <a:gd name="connsiteY2" fmla="*/ 123825 h 266700"/>
                <a:gd name="connsiteX3" fmla="*/ 0 w 390525"/>
                <a:gd name="connsiteY3" fmla="*/ 123825 h 266700"/>
                <a:gd name="connsiteX4" fmla="*/ 0 w 390525"/>
                <a:gd name="connsiteY4" fmla="*/ 266700 h 266700"/>
                <a:gd name="connsiteX5" fmla="*/ 390525 w 390525"/>
                <a:gd name="connsiteY5" fmla="*/ 266700 h 266700"/>
                <a:gd name="connsiteX6" fmla="*/ 390525 w 390525"/>
                <a:gd name="connsiteY6" fmla="*/ 0 h 266700"/>
                <a:gd name="connsiteX7" fmla="*/ 247650 w 390525"/>
                <a:gd name="connsiteY7" fmla="*/ 0 h 266700"/>
                <a:gd name="connsiteX8" fmla="*/ 142875 w 390525"/>
                <a:gd name="connsiteY8" fmla="*/ 19050 h 266700"/>
                <a:gd name="connsiteX9" fmla="*/ 247650 w 390525"/>
                <a:gd name="connsiteY9" fmla="*/ 19050 h 266700"/>
                <a:gd name="connsiteX10" fmla="*/ 247650 w 390525"/>
                <a:gd name="connsiteY10" fmla="*/ 123825 h 266700"/>
                <a:gd name="connsiteX11" fmla="*/ 142875 w 390525"/>
                <a:gd name="connsiteY11" fmla="*/ 123825 h 266700"/>
                <a:gd name="connsiteX12" fmla="*/ 142875 w 390525"/>
                <a:gd name="connsiteY12" fmla="*/ 19050 h 266700"/>
                <a:gd name="connsiteX13" fmla="*/ 123825 w 390525"/>
                <a:gd name="connsiteY13" fmla="*/ 247650 h 266700"/>
                <a:gd name="connsiteX14" fmla="*/ 19050 w 390525"/>
                <a:gd name="connsiteY14" fmla="*/ 247650 h 266700"/>
                <a:gd name="connsiteX15" fmla="*/ 19050 w 390525"/>
                <a:gd name="connsiteY15" fmla="*/ 142875 h 266700"/>
                <a:gd name="connsiteX16" fmla="*/ 123825 w 390525"/>
                <a:gd name="connsiteY16" fmla="*/ 142875 h 266700"/>
                <a:gd name="connsiteX17" fmla="*/ 123825 w 390525"/>
                <a:gd name="connsiteY17" fmla="*/ 247650 h 266700"/>
                <a:gd name="connsiteX18" fmla="*/ 247650 w 390525"/>
                <a:gd name="connsiteY18" fmla="*/ 247650 h 266700"/>
                <a:gd name="connsiteX19" fmla="*/ 142875 w 390525"/>
                <a:gd name="connsiteY19" fmla="*/ 247650 h 266700"/>
                <a:gd name="connsiteX20" fmla="*/ 142875 w 390525"/>
                <a:gd name="connsiteY20" fmla="*/ 142875 h 266700"/>
                <a:gd name="connsiteX21" fmla="*/ 247650 w 390525"/>
                <a:gd name="connsiteY21" fmla="*/ 142875 h 266700"/>
                <a:gd name="connsiteX22" fmla="*/ 247650 w 390525"/>
                <a:gd name="connsiteY22" fmla="*/ 247650 h 266700"/>
                <a:gd name="connsiteX23" fmla="*/ 371475 w 390525"/>
                <a:gd name="connsiteY23" fmla="*/ 247650 h 266700"/>
                <a:gd name="connsiteX24" fmla="*/ 266700 w 390525"/>
                <a:gd name="connsiteY24" fmla="*/ 247650 h 266700"/>
                <a:gd name="connsiteX25" fmla="*/ 266700 w 390525"/>
                <a:gd name="connsiteY25" fmla="*/ 142875 h 266700"/>
                <a:gd name="connsiteX26" fmla="*/ 371475 w 390525"/>
                <a:gd name="connsiteY26" fmla="*/ 142875 h 266700"/>
                <a:gd name="connsiteX27" fmla="*/ 371475 w 390525"/>
                <a:gd name="connsiteY27" fmla="*/ 247650 h 266700"/>
                <a:gd name="connsiteX28" fmla="*/ 371475 w 390525"/>
                <a:gd name="connsiteY28" fmla="*/ 19050 h 266700"/>
                <a:gd name="connsiteX29" fmla="*/ 371475 w 390525"/>
                <a:gd name="connsiteY29" fmla="*/ 123825 h 266700"/>
                <a:gd name="connsiteX30" fmla="*/ 266700 w 390525"/>
                <a:gd name="connsiteY30" fmla="*/ 123825 h 266700"/>
                <a:gd name="connsiteX31" fmla="*/ 266700 w 390525"/>
                <a:gd name="connsiteY31" fmla="*/ 19050 h 266700"/>
                <a:gd name="connsiteX32" fmla="*/ 371475 w 390525"/>
                <a:gd name="connsiteY32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525" h="266700" fill="none" extrusionOk="0">
                  <a:moveTo>
                    <a:pt x="247650" y="0"/>
                  </a:moveTo>
                  <a:cubicBezTo>
                    <a:pt x="202152" y="-5590"/>
                    <a:pt x="149391" y="-5762"/>
                    <a:pt x="123825" y="0"/>
                  </a:cubicBezTo>
                  <a:cubicBezTo>
                    <a:pt x="116985" y="46144"/>
                    <a:pt x="134399" y="111425"/>
                    <a:pt x="123825" y="123825"/>
                  </a:cubicBezTo>
                  <a:cubicBezTo>
                    <a:pt x="82921" y="130975"/>
                    <a:pt x="51993" y="118374"/>
                    <a:pt x="0" y="123825"/>
                  </a:cubicBezTo>
                  <a:cubicBezTo>
                    <a:pt x="-7344" y="175742"/>
                    <a:pt x="11047" y="250887"/>
                    <a:pt x="0" y="266700"/>
                  </a:cubicBezTo>
                  <a:cubicBezTo>
                    <a:pt x="136909" y="247533"/>
                    <a:pt x="289223" y="288654"/>
                    <a:pt x="390525" y="266700"/>
                  </a:cubicBezTo>
                  <a:cubicBezTo>
                    <a:pt x="413374" y="168080"/>
                    <a:pt x="387033" y="31488"/>
                    <a:pt x="390525" y="0"/>
                  </a:cubicBezTo>
                  <a:cubicBezTo>
                    <a:pt x="348780" y="-11902"/>
                    <a:pt x="277574" y="6760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88414" y="12346"/>
                    <a:pt x="225022" y="15678"/>
                    <a:pt x="247650" y="19050"/>
                  </a:cubicBezTo>
                  <a:cubicBezTo>
                    <a:pt x="239200" y="60817"/>
                    <a:pt x="241534" y="100607"/>
                    <a:pt x="247650" y="123825"/>
                  </a:cubicBezTo>
                  <a:cubicBezTo>
                    <a:pt x="213143" y="119511"/>
                    <a:pt x="154761" y="132439"/>
                    <a:pt x="142875" y="123825"/>
                  </a:cubicBezTo>
                  <a:cubicBezTo>
                    <a:pt x="135486" y="75323"/>
                    <a:pt x="147071" y="64793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78090" y="244188"/>
                    <a:pt x="40464" y="252459"/>
                    <a:pt x="19050" y="247650"/>
                  </a:cubicBezTo>
                  <a:cubicBezTo>
                    <a:pt x="12320" y="209013"/>
                    <a:pt x="17816" y="188445"/>
                    <a:pt x="19050" y="142875"/>
                  </a:cubicBezTo>
                  <a:cubicBezTo>
                    <a:pt x="56303" y="138550"/>
                    <a:pt x="112062" y="150519"/>
                    <a:pt x="123825" y="142875"/>
                  </a:cubicBezTo>
                  <a:cubicBezTo>
                    <a:pt x="115173" y="182152"/>
                    <a:pt x="129244" y="219276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11183" y="248444"/>
                    <a:pt x="187643" y="254197"/>
                    <a:pt x="142875" y="247650"/>
                  </a:cubicBezTo>
                  <a:cubicBezTo>
                    <a:pt x="150059" y="204113"/>
                    <a:pt x="141752" y="179169"/>
                    <a:pt x="142875" y="142875"/>
                  </a:cubicBezTo>
                  <a:cubicBezTo>
                    <a:pt x="188542" y="150030"/>
                    <a:pt x="207452" y="140398"/>
                    <a:pt x="247650" y="142875"/>
                  </a:cubicBezTo>
                  <a:cubicBezTo>
                    <a:pt x="251027" y="192858"/>
                    <a:pt x="254477" y="23510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23463" y="254124"/>
                    <a:pt x="297815" y="238344"/>
                    <a:pt x="266700" y="247650"/>
                  </a:cubicBezTo>
                  <a:cubicBezTo>
                    <a:pt x="268953" y="234089"/>
                    <a:pt x="274584" y="155347"/>
                    <a:pt x="266700" y="142875"/>
                  </a:cubicBezTo>
                  <a:cubicBezTo>
                    <a:pt x="284363" y="138869"/>
                    <a:pt x="330630" y="147265"/>
                    <a:pt x="371475" y="142875"/>
                  </a:cubicBezTo>
                  <a:cubicBezTo>
                    <a:pt x="376616" y="155398"/>
                    <a:pt x="364427" y="228154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7381" y="62593"/>
                    <a:pt x="377746" y="100218"/>
                    <a:pt x="371475" y="123825"/>
                  </a:cubicBezTo>
                  <a:cubicBezTo>
                    <a:pt x="331831" y="122994"/>
                    <a:pt x="302414" y="122839"/>
                    <a:pt x="266700" y="123825"/>
                  </a:cubicBezTo>
                  <a:cubicBezTo>
                    <a:pt x="258854" y="71893"/>
                    <a:pt x="266711" y="51018"/>
                    <a:pt x="266700" y="19050"/>
                  </a:cubicBezTo>
                  <a:cubicBezTo>
                    <a:pt x="313974" y="19210"/>
                    <a:pt x="332531" y="13010"/>
                    <a:pt x="371475" y="19050"/>
                  </a:cubicBezTo>
                  <a:close/>
                </a:path>
                <a:path w="390525" h="266700" stroke="0" extrusionOk="0">
                  <a:moveTo>
                    <a:pt x="247650" y="0"/>
                  </a:moveTo>
                  <a:cubicBezTo>
                    <a:pt x="195168" y="4526"/>
                    <a:pt x="159208" y="-4067"/>
                    <a:pt x="123825" y="0"/>
                  </a:cubicBezTo>
                  <a:cubicBezTo>
                    <a:pt x="120934" y="45095"/>
                    <a:pt x="115480" y="81790"/>
                    <a:pt x="123825" y="123825"/>
                  </a:cubicBezTo>
                  <a:cubicBezTo>
                    <a:pt x="75502" y="118355"/>
                    <a:pt x="30927" y="123790"/>
                    <a:pt x="0" y="123825"/>
                  </a:cubicBezTo>
                  <a:cubicBezTo>
                    <a:pt x="-1181" y="185944"/>
                    <a:pt x="11549" y="223144"/>
                    <a:pt x="0" y="266700"/>
                  </a:cubicBezTo>
                  <a:cubicBezTo>
                    <a:pt x="124555" y="276782"/>
                    <a:pt x="335170" y="276624"/>
                    <a:pt x="390525" y="266700"/>
                  </a:cubicBezTo>
                  <a:cubicBezTo>
                    <a:pt x="373522" y="238021"/>
                    <a:pt x="366542" y="105294"/>
                    <a:pt x="390525" y="0"/>
                  </a:cubicBezTo>
                  <a:cubicBezTo>
                    <a:pt x="342528" y="3071"/>
                    <a:pt x="263278" y="3562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69937" y="18266"/>
                    <a:pt x="235363" y="15884"/>
                    <a:pt x="247650" y="19050"/>
                  </a:cubicBezTo>
                  <a:cubicBezTo>
                    <a:pt x="245842" y="50370"/>
                    <a:pt x="256188" y="72977"/>
                    <a:pt x="247650" y="123825"/>
                  </a:cubicBezTo>
                  <a:cubicBezTo>
                    <a:pt x="231788" y="124873"/>
                    <a:pt x="181883" y="123167"/>
                    <a:pt x="142875" y="123825"/>
                  </a:cubicBezTo>
                  <a:cubicBezTo>
                    <a:pt x="147515" y="110530"/>
                    <a:pt x="150882" y="44259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94404" y="249825"/>
                    <a:pt x="30876" y="246888"/>
                    <a:pt x="19050" y="247650"/>
                  </a:cubicBezTo>
                  <a:cubicBezTo>
                    <a:pt x="25917" y="221384"/>
                    <a:pt x="21077" y="163805"/>
                    <a:pt x="19050" y="142875"/>
                  </a:cubicBezTo>
                  <a:cubicBezTo>
                    <a:pt x="54836" y="145311"/>
                    <a:pt x="85953" y="138479"/>
                    <a:pt x="123825" y="142875"/>
                  </a:cubicBezTo>
                  <a:cubicBezTo>
                    <a:pt x="121005" y="188695"/>
                    <a:pt x="131187" y="225838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26872" y="243878"/>
                    <a:pt x="192666" y="253095"/>
                    <a:pt x="142875" y="247650"/>
                  </a:cubicBezTo>
                  <a:cubicBezTo>
                    <a:pt x="138827" y="224081"/>
                    <a:pt x="143109" y="168113"/>
                    <a:pt x="142875" y="142875"/>
                  </a:cubicBezTo>
                  <a:cubicBezTo>
                    <a:pt x="189028" y="147038"/>
                    <a:pt x="196548" y="141650"/>
                    <a:pt x="247650" y="142875"/>
                  </a:cubicBezTo>
                  <a:cubicBezTo>
                    <a:pt x="247619" y="168595"/>
                    <a:pt x="256751" y="22559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54519" y="252016"/>
                    <a:pt x="286918" y="244428"/>
                    <a:pt x="266700" y="247650"/>
                  </a:cubicBezTo>
                  <a:cubicBezTo>
                    <a:pt x="267836" y="197188"/>
                    <a:pt x="273344" y="168753"/>
                    <a:pt x="266700" y="142875"/>
                  </a:cubicBezTo>
                  <a:cubicBezTo>
                    <a:pt x="287775" y="146814"/>
                    <a:pt x="358599" y="145749"/>
                    <a:pt x="371475" y="142875"/>
                  </a:cubicBezTo>
                  <a:cubicBezTo>
                    <a:pt x="363602" y="194403"/>
                    <a:pt x="373729" y="196592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3160" y="68329"/>
                    <a:pt x="367254" y="86128"/>
                    <a:pt x="371475" y="123825"/>
                  </a:cubicBezTo>
                  <a:cubicBezTo>
                    <a:pt x="328393" y="126606"/>
                    <a:pt x="319055" y="125128"/>
                    <a:pt x="266700" y="123825"/>
                  </a:cubicBezTo>
                  <a:cubicBezTo>
                    <a:pt x="265881" y="94122"/>
                    <a:pt x="260952" y="43614"/>
                    <a:pt x="266700" y="19050"/>
                  </a:cubicBezTo>
                  <a:cubicBezTo>
                    <a:pt x="312832" y="11394"/>
                    <a:pt x="328294" y="18062"/>
                    <a:pt x="371475" y="1905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4010" y="-212"/>
                    <a:pt x="17236" y="-4"/>
                    <a:pt x="28575" y="0"/>
                  </a:cubicBezTo>
                  <a:cubicBezTo>
                    <a:pt x="29473" y="9378"/>
                    <a:pt x="27542" y="16587"/>
                    <a:pt x="28575" y="19050"/>
                  </a:cubicBezTo>
                  <a:cubicBezTo>
                    <a:pt x="20469" y="17178"/>
                    <a:pt x="3094" y="20004"/>
                    <a:pt x="0" y="19050"/>
                  </a:cubicBezTo>
                  <a:cubicBezTo>
                    <a:pt x="-694" y="15513"/>
                    <a:pt x="-891" y="6930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5008" y="263"/>
                    <a:pt x="19381" y="-2010"/>
                    <a:pt x="28575" y="0"/>
                  </a:cubicBezTo>
                  <a:cubicBezTo>
                    <a:pt x="27200" y="9513"/>
                    <a:pt x="29318" y="16520"/>
                    <a:pt x="28575" y="19050"/>
                  </a:cubicBezTo>
                  <a:cubicBezTo>
                    <a:pt x="16779" y="17954"/>
                    <a:pt x="9442" y="18009"/>
                    <a:pt x="0" y="19050"/>
                  </a:cubicBezTo>
                  <a:cubicBezTo>
                    <a:pt x="1436" y="14226"/>
                    <a:pt x="825" y="3643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364" y="-2255"/>
                    <a:pt x="16236" y="379"/>
                    <a:pt x="28575" y="0"/>
                  </a:cubicBezTo>
                  <a:cubicBezTo>
                    <a:pt x="28899" y="3527"/>
                    <a:pt x="27109" y="12135"/>
                    <a:pt x="28575" y="19050"/>
                  </a:cubicBezTo>
                  <a:cubicBezTo>
                    <a:pt x="21783" y="18799"/>
                    <a:pt x="8059" y="17181"/>
                    <a:pt x="0" y="19050"/>
                  </a:cubicBezTo>
                  <a:cubicBezTo>
                    <a:pt x="-747" y="12821"/>
                    <a:pt x="652" y="3301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818" y="2013"/>
                    <a:pt x="25604" y="-1242"/>
                    <a:pt x="28575" y="0"/>
                  </a:cubicBezTo>
                  <a:cubicBezTo>
                    <a:pt x="30094" y="7197"/>
                    <a:pt x="28351" y="10580"/>
                    <a:pt x="28575" y="19050"/>
                  </a:cubicBezTo>
                  <a:cubicBezTo>
                    <a:pt x="22379" y="21445"/>
                    <a:pt x="7258" y="17633"/>
                    <a:pt x="0" y="19050"/>
                  </a:cubicBezTo>
                  <a:cubicBezTo>
                    <a:pt x="-1037" y="11125"/>
                    <a:pt x="-1636" y="9074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868" y="235"/>
                    <a:pt x="20151" y="1914"/>
                    <a:pt x="28575" y="0"/>
                  </a:cubicBezTo>
                  <a:cubicBezTo>
                    <a:pt x="28880" y="5298"/>
                    <a:pt x="27481" y="15618"/>
                    <a:pt x="28575" y="19050"/>
                  </a:cubicBezTo>
                  <a:cubicBezTo>
                    <a:pt x="15139" y="19223"/>
                    <a:pt x="2887" y="17959"/>
                    <a:pt x="0" y="19050"/>
                  </a:cubicBezTo>
                  <a:cubicBezTo>
                    <a:pt x="544" y="11462"/>
                    <a:pt x="-1412" y="8412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312" y="-2370"/>
                    <a:pt x="14997" y="754"/>
                    <a:pt x="28575" y="0"/>
                  </a:cubicBezTo>
                  <a:cubicBezTo>
                    <a:pt x="28495" y="7610"/>
                    <a:pt x="27883" y="10583"/>
                    <a:pt x="28575" y="19050"/>
                  </a:cubicBezTo>
                  <a:cubicBezTo>
                    <a:pt x="24616" y="17351"/>
                    <a:pt x="8770" y="17046"/>
                    <a:pt x="0" y="19050"/>
                  </a:cubicBezTo>
                  <a:cubicBezTo>
                    <a:pt x="1514" y="15343"/>
                    <a:pt x="867" y="521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3547" y="1353"/>
                    <a:pt x="19181" y="-939"/>
                    <a:pt x="28575" y="0"/>
                  </a:cubicBezTo>
                  <a:cubicBezTo>
                    <a:pt x="28674" y="2217"/>
                    <a:pt x="27293" y="9994"/>
                    <a:pt x="28575" y="19050"/>
                  </a:cubicBezTo>
                  <a:cubicBezTo>
                    <a:pt x="19074" y="21413"/>
                    <a:pt x="13068" y="21369"/>
                    <a:pt x="0" y="19050"/>
                  </a:cubicBezTo>
                  <a:cubicBezTo>
                    <a:pt x="-1163" y="13113"/>
                    <a:pt x="197" y="4625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1044" y="-467"/>
                    <a:pt x="23775" y="1856"/>
                    <a:pt x="28575" y="0"/>
                  </a:cubicBezTo>
                  <a:cubicBezTo>
                    <a:pt x="27609" y="1935"/>
                    <a:pt x="27048" y="15658"/>
                    <a:pt x="28575" y="19050"/>
                  </a:cubicBezTo>
                  <a:cubicBezTo>
                    <a:pt x="17838" y="19096"/>
                    <a:pt x="10782" y="21212"/>
                    <a:pt x="0" y="19050"/>
                  </a:cubicBezTo>
                  <a:cubicBezTo>
                    <a:pt x="-724" y="13950"/>
                    <a:pt x="-251" y="8156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6575" y="-868"/>
                    <a:pt x="22949" y="695"/>
                    <a:pt x="28575" y="0"/>
                  </a:cubicBezTo>
                  <a:cubicBezTo>
                    <a:pt x="30074" y="2685"/>
                    <a:pt x="29510" y="10271"/>
                    <a:pt x="28575" y="19050"/>
                  </a:cubicBezTo>
                  <a:cubicBezTo>
                    <a:pt x="21497" y="20294"/>
                    <a:pt x="10794" y="20316"/>
                    <a:pt x="0" y="19050"/>
                  </a:cubicBezTo>
                  <a:cubicBezTo>
                    <a:pt x="920" y="14452"/>
                    <a:pt x="-1022" y="7824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0264" y="-821"/>
                    <a:pt x="19109" y="-93"/>
                    <a:pt x="28575" y="0"/>
                  </a:cubicBezTo>
                  <a:cubicBezTo>
                    <a:pt x="28456" y="7825"/>
                    <a:pt x="29609" y="14007"/>
                    <a:pt x="28575" y="19050"/>
                  </a:cubicBezTo>
                  <a:cubicBezTo>
                    <a:pt x="21492" y="17044"/>
                    <a:pt x="12072" y="20294"/>
                    <a:pt x="0" y="19050"/>
                  </a:cubicBezTo>
                  <a:cubicBezTo>
                    <a:pt x="-1369" y="10218"/>
                    <a:pt x="-1569" y="410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66834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4514" y="1238"/>
                    <a:pt x="5567" y="28615"/>
                    <a:pt x="0" y="76200"/>
                  </a:cubicBezTo>
                  <a:cubicBezTo>
                    <a:pt x="5620" y="114660"/>
                    <a:pt x="27718" y="150763"/>
                    <a:pt x="76200" y="152400"/>
                  </a:cubicBezTo>
                  <a:cubicBezTo>
                    <a:pt x="123369" y="146087"/>
                    <a:pt x="147099" y="116235"/>
                    <a:pt x="152400" y="76200"/>
                  </a:cubicBezTo>
                  <a:cubicBezTo>
                    <a:pt x="151016" y="30816"/>
                    <a:pt x="112410" y="-5462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0800" y="127614"/>
                    <a:pt x="17356" y="114139"/>
                    <a:pt x="19050" y="76200"/>
                  </a:cubicBezTo>
                  <a:cubicBezTo>
                    <a:pt x="16788" y="37832"/>
                    <a:pt x="52920" y="17367"/>
                    <a:pt x="76200" y="19050"/>
                  </a:cubicBezTo>
                  <a:cubicBezTo>
                    <a:pt x="109688" y="19363"/>
                    <a:pt x="127676" y="44871"/>
                    <a:pt x="133350" y="76200"/>
                  </a:cubicBezTo>
                  <a:cubicBezTo>
                    <a:pt x="136790" y="101522"/>
                    <a:pt x="102559" y="136020"/>
                    <a:pt x="76200" y="133388"/>
                  </a:cubicBezTo>
                  <a:cubicBezTo>
                    <a:pt x="76198" y="133379"/>
                    <a:pt x="76202" y="133357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7540" y="-4056"/>
                    <a:pt x="-1189" y="34562"/>
                    <a:pt x="0" y="76200"/>
                  </a:cubicBezTo>
                  <a:cubicBezTo>
                    <a:pt x="6788" y="119713"/>
                    <a:pt x="32980" y="152436"/>
                    <a:pt x="76200" y="152400"/>
                  </a:cubicBezTo>
                  <a:cubicBezTo>
                    <a:pt x="117063" y="153593"/>
                    <a:pt x="150896" y="126596"/>
                    <a:pt x="152400" y="76200"/>
                  </a:cubicBezTo>
                  <a:cubicBezTo>
                    <a:pt x="150811" y="33297"/>
                    <a:pt x="123594" y="2600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8909" y="133857"/>
                    <a:pt x="21233" y="103270"/>
                    <a:pt x="19050" y="76200"/>
                  </a:cubicBezTo>
                  <a:cubicBezTo>
                    <a:pt x="17457" y="44393"/>
                    <a:pt x="40931" y="22539"/>
                    <a:pt x="76200" y="19050"/>
                  </a:cubicBezTo>
                  <a:cubicBezTo>
                    <a:pt x="106891" y="10734"/>
                    <a:pt x="128062" y="51985"/>
                    <a:pt x="133350" y="76200"/>
                  </a:cubicBezTo>
                  <a:cubicBezTo>
                    <a:pt x="135855" y="109174"/>
                    <a:pt x="115602" y="135231"/>
                    <a:pt x="76200" y="133388"/>
                  </a:cubicBezTo>
                  <a:cubicBezTo>
                    <a:pt x="76196" y="133371"/>
                    <a:pt x="76204" y="133365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822960 w 838200"/>
                <a:gd name="connsiteY0" fmla="*/ 236287 h 400164"/>
                <a:gd name="connsiteX1" fmla="*/ 772478 w 838200"/>
                <a:gd name="connsiteY1" fmla="*/ 198187 h 400164"/>
                <a:gd name="connsiteX2" fmla="*/ 759143 w 838200"/>
                <a:gd name="connsiteY2" fmla="*/ 178184 h 400164"/>
                <a:gd name="connsiteX3" fmla="*/ 740093 w 838200"/>
                <a:gd name="connsiteY3" fmla="*/ 112462 h 400164"/>
                <a:gd name="connsiteX4" fmla="*/ 666750 w 838200"/>
                <a:gd name="connsiteY4" fmla="*/ 57150 h 400164"/>
                <a:gd name="connsiteX5" fmla="*/ 571500 w 838200"/>
                <a:gd name="connsiteY5" fmla="*/ 57150 h 400164"/>
                <a:gd name="connsiteX6" fmla="*/ 571500 w 838200"/>
                <a:gd name="connsiteY6" fmla="*/ 0 h 400164"/>
                <a:gd name="connsiteX7" fmla="*/ 0 w 838200"/>
                <a:gd name="connsiteY7" fmla="*/ 0 h 400164"/>
                <a:gd name="connsiteX8" fmla="*/ 0 w 838200"/>
                <a:gd name="connsiteY8" fmla="*/ 400164 h 400164"/>
                <a:gd name="connsiteX9" fmla="*/ 76200 w 838200"/>
                <a:gd name="connsiteY9" fmla="*/ 400164 h 400164"/>
                <a:gd name="connsiteX10" fmla="*/ 78105 w 838200"/>
                <a:gd name="connsiteY10" fmla="*/ 381114 h 400164"/>
                <a:gd name="connsiteX11" fmla="*/ 19050 w 838200"/>
                <a:gd name="connsiteY11" fmla="*/ 381114 h 400164"/>
                <a:gd name="connsiteX12" fmla="*/ 19050 w 838200"/>
                <a:gd name="connsiteY12" fmla="*/ 256670 h 400164"/>
                <a:gd name="connsiteX13" fmla="*/ 552450 w 838200"/>
                <a:gd name="connsiteY13" fmla="*/ 256670 h 400164"/>
                <a:gd name="connsiteX14" fmla="*/ 552450 w 838200"/>
                <a:gd name="connsiteY14" fmla="*/ 381114 h 400164"/>
                <a:gd name="connsiteX15" fmla="*/ 264795 w 838200"/>
                <a:gd name="connsiteY15" fmla="*/ 381114 h 400164"/>
                <a:gd name="connsiteX16" fmla="*/ 266700 w 838200"/>
                <a:gd name="connsiteY16" fmla="*/ 400164 h 400164"/>
                <a:gd name="connsiteX17" fmla="*/ 581025 w 838200"/>
                <a:gd name="connsiteY17" fmla="*/ 400164 h 400164"/>
                <a:gd name="connsiteX18" fmla="*/ 582930 w 838200"/>
                <a:gd name="connsiteY18" fmla="*/ 381114 h 400164"/>
                <a:gd name="connsiteX19" fmla="*/ 571500 w 838200"/>
                <a:gd name="connsiteY19" fmla="*/ 381114 h 400164"/>
                <a:gd name="connsiteX20" fmla="*/ 571500 w 838200"/>
                <a:gd name="connsiteY20" fmla="*/ 76200 h 400164"/>
                <a:gd name="connsiteX21" fmla="*/ 609600 w 838200"/>
                <a:gd name="connsiteY21" fmla="*/ 76200 h 400164"/>
                <a:gd name="connsiteX22" fmla="*/ 609600 w 838200"/>
                <a:gd name="connsiteY22" fmla="*/ 209045 h 400164"/>
                <a:gd name="connsiteX23" fmla="*/ 756095 w 838200"/>
                <a:gd name="connsiteY23" fmla="*/ 209045 h 400164"/>
                <a:gd name="connsiteX24" fmla="*/ 761209 w 838200"/>
                <a:gd name="connsiteY24" fmla="*/ 213512 h 400164"/>
                <a:gd name="connsiteX25" fmla="*/ 811282 w 838200"/>
                <a:gd name="connsiteY25" fmla="*/ 251317 h 400164"/>
                <a:gd name="connsiteX26" fmla="*/ 819150 w 838200"/>
                <a:gd name="connsiteY26" fmla="*/ 266776 h 400164"/>
                <a:gd name="connsiteX27" fmla="*/ 819150 w 838200"/>
                <a:gd name="connsiteY27" fmla="*/ 362026 h 400164"/>
                <a:gd name="connsiteX28" fmla="*/ 800100 w 838200"/>
                <a:gd name="connsiteY28" fmla="*/ 381076 h 400164"/>
                <a:gd name="connsiteX29" fmla="*/ 769620 w 838200"/>
                <a:gd name="connsiteY29" fmla="*/ 381076 h 400164"/>
                <a:gd name="connsiteX30" fmla="*/ 771525 w 838200"/>
                <a:gd name="connsiteY30" fmla="*/ 400126 h 400164"/>
                <a:gd name="connsiteX31" fmla="*/ 800100 w 838200"/>
                <a:gd name="connsiteY31" fmla="*/ 400126 h 400164"/>
                <a:gd name="connsiteX32" fmla="*/ 838200 w 838200"/>
                <a:gd name="connsiteY32" fmla="*/ 362026 h 400164"/>
                <a:gd name="connsiteX33" fmla="*/ 838200 w 838200"/>
                <a:gd name="connsiteY33" fmla="*/ 266776 h 400164"/>
                <a:gd name="connsiteX34" fmla="*/ 822960 w 838200"/>
                <a:gd name="connsiteY34" fmla="*/ 236287 h 400164"/>
                <a:gd name="connsiteX35" fmla="*/ 552450 w 838200"/>
                <a:gd name="connsiteY35" fmla="*/ 237620 h 400164"/>
                <a:gd name="connsiteX36" fmla="*/ 19050 w 838200"/>
                <a:gd name="connsiteY36" fmla="*/ 237620 h 400164"/>
                <a:gd name="connsiteX37" fmla="*/ 19050 w 838200"/>
                <a:gd name="connsiteY37" fmla="*/ 19050 h 400164"/>
                <a:gd name="connsiteX38" fmla="*/ 552450 w 838200"/>
                <a:gd name="connsiteY38" fmla="*/ 19050 h 400164"/>
                <a:gd name="connsiteX39" fmla="*/ 552450 w 838200"/>
                <a:gd name="connsiteY39" fmla="*/ 237620 h 400164"/>
                <a:gd name="connsiteX40" fmla="*/ 628650 w 838200"/>
                <a:gd name="connsiteY40" fmla="*/ 76200 h 400164"/>
                <a:gd name="connsiteX41" fmla="*/ 666750 w 838200"/>
                <a:gd name="connsiteY41" fmla="*/ 76200 h 400164"/>
                <a:gd name="connsiteX42" fmla="*/ 721805 w 838200"/>
                <a:gd name="connsiteY42" fmla="*/ 117710 h 400164"/>
                <a:gd name="connsiteX43" fmla="*/ 740769 w 838200"/>
                <a:gd name="connsiteY43" fmla="*/ 183147 h 400164"/>
                <a:gd name="connsiteX44" fmla="*/ 743169 w 838200"/>
                <a:gd name="connsiteY44" fmla="*/ 189976 h 400164"/>
                <a:gd name="connsiteX45" fmla="*/ 628650 w 838200"/>
                <a:gd name="connsiteY45" fmla="*/ 189976 h 400164"/>
                <a:gd name="connsiteX46" fmla="*/ 628650 w 838200"/>
                <a:gd name="connsiteY46" fmla="*/ 76200 h 4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8200" h="400164" fill="none" extrusionOk="0">
                  <a:moveTo>
                    <a:pt x="822960" y="236287"/>
                  </a:moveTo>
                  <a:cubicBezTo>
                    <a:pt x="804993" y="224544"/>
                    <a:pt x="798064" y="208816"/>
                    <a:pt x="772478" y="198187"/>
                  </a:cubicBezTo>
                  <a:cubicBezTo>
                    <a:pt x="767589" y="192677"/>
                    <a:pt x="760004" y="188333"/>
                    <a:pt x="759143" y="178184"/>
                  </a:cubicBezTo>
                  <a:cubicBezTo>
                    <a:pt x="742239" y="147771"/>
                    <a:pt x="751326" y="128333"/>
                    <a:pt x="740093" y="112462"/>
                  </a:cubicBezTo>
                  <a:cubicBezTo>
                    <a:pt x="733332" y="80414"/>
                    <a:pt x="700856" y="60646"/>
                    <a:pt x="666750" y="57150"/>
                  </a:cubicBezTo>
                  <a:cubicBezTo>
                    <a:pt x="623884" y="66505"/>
                    <a:pt x="616992" y="50515"/>
                    <a:pt x="571500" y="57150"/>
                  </a:cubicBezTo>
                  <a:cubicBezTo>
                    <a:pt x="570957" y="30506"/>
                    <a:pt x="575147" y="13377"/>
                    <a:pt x="571500" y="0"/>
                  </a:cubicBezTo>
                  <a:cubicBezTo>
                    <a:pt x="358425" y="56798"/>
                    <a:pt x="147526" y="-15429"/>
                    <a:pt x="0" y="0"/>
                  </a:cubicBezTo>
                  <a:cubicBezTo>
                    <a:pt x="31363" y="155026"/>
                    <a:pt x="-35127" y="294543"/>
                    <a:pt x="0" y="400164"/>
                  </a:cubicBezTo>
                  <a:cubicBezTo>
                    <a:pt x="21930" y="399498"/>
                    <a:pt x="53920" y="403227"/>
                    <a:pt x="76200" y="400164"/>
                  </a:cubicBezTo>
                  <a:cubicBezTo>
                    <a:pt x="76812" y="393630"/>
                    <a:pt x="75609" y="386694"/>
                    <a:pt x="78105" y="381114"/>
                  </a:cubicBezTo>
                  <a:cubicBezTo>
                    <a:pt x="58841" y="381723"/>
                    <a:pt x="38557" y="381086"/>
                    <a:pt x="19050" y="381114"/>
                  </a:cubicBezTo>
                  <a:cubicBezTo>
                    <a:pt x="8623" y="331946"/>
                    <a:pt x="24389" y="282892"/>
                    <a:pt x="19050" y="256670"/>
                  </a:cubicBezTo>
                  <a:cubicBezTo>
                    <a:pt x="131210" y="236734"/>
                    <a:pt x="308849" y="258771"/>
                    <a:pt x="552450" y="256670"/>
                  </a:cubicBezTo>
                  <a:cubicBezTo>
                    <a:pt x="559275" y="298621"/>
                    <a:pt x="543218" y="345751"/>
                    <a:pt x="552450" y="381114"/>
                  </a:cubicBezTo>
                  <a:cubicBezTo>
                    <a:pt x="472180" y="410062"/>
                    <a:pt x="335464" y="365139"/>
                    <a:pt x="264795" y="381114"/>
                  </a:cubicBezTo>
                  <a:cubicBezTo>
                    <a:pt x="265842" y="387867"/>
                    <a:pt x="267086" y="393592"/>
                    <a:pt x="266700" y="400164"/>
                  </a:cubicBezTo>
                  <a:cubicBezTo>
                    <a:pt x="388605" y="378464"/>
                    <a:pt x="449187" y="433225"/>
                    <a:pt x="581025" y="400164"/>
                  </a:cubicBezTo>
                  <a:cubicBezTo>
                    <a:pt x="580636" y="393589"/>
                    <a:pt x="580730" y="386447"/>
                    <a:pt x="582930" y="381114"/>
                  </a:cubicBezTo>
                  <a:cubicBezTo>
                    <a:pt x="580178" y="381990"/>
                    <a:pt x="575500" y="379805"/>
                    <a:pt x="571500" y="381114"/>
                  </a:cubicBezTo>
                  <a:cubicBezTo>
                    <a:pt x="536468" y="254050"/>
                    <a:pt x="575455" y="137409"/>
                    <a:pt x="571500" y="76200"/>
                  </a:cubicBezTo>
                  <a:cubicBezTo>
                    <a:pt x="585877" y="75755"/>
                    <a:pt x="601543" y="78589"/>
                    <a:pt x="609600" y="76200"/>
                  </a:cubicBezTo>
                  <a:cubicBezTo>
                    <a:pt x="615981" y="126373"/>
                    <a:pt x="596660" y="181705"/>
                    <a:pt x="609600" y="209045"/>
                  </a:cubicBezTo>
                  <a:cubicBezTo>
                    <a:pt x="661364" y="206165"/>
                    <a:pt x="685662" y="212861"/>
                    <a:pt x="756095" y="209045"/>
                  </a:cubicBezTo>
                  <a:cubicBezTo>
                    <a:pt x="757391" y="210157"/>
                    <a:pt x="759040" y="212277"/>
                    <a:pt x="761209" y="213512"/>
                  </a:cubicBezTo>
                  <a:cubicBezTo>
                    <a:pt x="788646" y="227259"/>
                    <a:pt x="796109" y="246993"/>
                    <a:pt x="811282" y="251317"/>
                  </a:cubicBezTo>
                  <a:cubicBezTo>
                    <a:pt x="816044" y="253654"/>
                    <a:pt x="820470" y="261700"/>
                    <a:pt x="819150" y="266776"/>
                  </a:cubicBezTo>
                  <a:cubicBezTo>
                    <a:pt x="820667" y="313144"/>
                    <a:pt x="809557" y="319782"/>
                    <a:pt x="819150" y="362026"/>
                  </a:cubicBezTo>
                  <a:cubicBezTo>
                    <a:pt x="819695" y="370208"/>
                    <a:pt x="812554" y="382447"/>
                    <a:pt x="800100" y="381076"/>
                  </a:cubicBezTo>
                  <a:cubicBezTo>
                    <a:pt x="785020" y="381577"/>
                    <a:pt x="778176" y="380655"/>
                    <a:pt x="769620" y="381076"/>
                  </a:cubicBezTo>
                  <a:cubicBezTo>
                    <a:pt x="769808" y="387472"/>
                    <a:pt x="772693" y="393208"/>
                    <a:pt x="771525" y="400126"/>
                  </a:cubicBezTo>
                  <a:cubicBezTo>
                    <a:pt x="782005" y="398688"/>
                    <a:pt x="788867" y="402376"/>
                    <a:pt x="800100" y="400126"/>
                  </a:cubicBezTo>
                  <a:cubicBezTo>
                    <a:pt x="820764" y="405067"/>
                    <a:pt x="837130" y="382329"/>
                    <a:pt x="838200" y="362026"/>
                  </a:cubicBezTo>
                  <a:cubicBezTo>
                    <a:pt x="830222" y="340834"/>
                    <a:pt x="846068" y="300474"/>
                    <a:pt x="838200" y="266776"/>
                  </a:cubicBezTo>
                  <a:cubicBezTo>
                    <a:pt x="839205" y="257918"/>
                    <a:pt x="829044" y="243571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46814" y="290979"/>
                    <a:pt x="221925" y="218365"/>
                    <a:pt x="19050" y="237620"/>
                  </a:cubicBezTo>
                  <a:cubicBezTo>
                    <a:pt x="14839" y="137523"/>
                    <a:pt x="44674" y="112573"/>
                    <a:pt x="19050" y="19050"/>
                  </a:cubicBezTo>
                  <a:cubicBezTo>
                    <a:pt x="259904" y="-42394"/>
                    <a:pt x="408754" y="56527"/>
                    <a:pt x="552450" y="19050"/>
                  </a:cubicBezTo>
                  <a:cubicBezTo>
                    <a:pt x="562728" y="109903"/>
                    <a:pt x="536269" y="193470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0495" y="73125"/>
                    <a:pt x="652653" y="78029"/>
                    <a:pt x="666750" y="76200"/>
                  </a:cubicBezTo>
                  <a:cubicBezTo>
                    <a:pt x="694137" y="75306"/>
                    <a:pt x="717623" y="95499"/>
                    <a:pt x="721805" y="117710"/>
                  </a:cubicBezTo>
                  <a:cubicBezTo>
                    <a:pt x="734501" y="132813"/>
                    <a:pt x="728725" y="162946"/>
                    <a:pt x="740769" y="183147"/>
                  </a:cubicBezTo>
                  <a:cubicBezTo>
                    <a:pt x="741781" y="185768"/>
                    <a:pt x="742308" y="187086"/>
                    <a:pt x="743169" y="189976"/>
                  </a:cubicBezTo>
                  <a:cubicBezTo>
                    <a:pt x="702055" y="194573"/>
                    <a:pt x="678240" y="178339"/>
                    <a:pt x="628650" y="189976"/>
                  </a:cubicBezTo>
                  <a:cubicBezTo>
                    <a:pt x="617375" y="149062"/>
                    <a:pt x="631127" y="120478"/>
                    <a:pt x="628650" y="76200"/>
                  </a:cubicBezTo>
                  <a:close/>
                </a:path>
                <a:path w="838200" h="400164" stroke="0" extrusionOk="0">
                  <a:moveTo>
                    <a:pt x="822960" y="236287"/>
                  </a:moveTo>
                  <a:cubicBezTo>
                    <a:pt x="807866" y="227248"/>
                    <a:pt x="796105" y="209440"/>
                    <a:pt x="772478" y="198187"/>
                  </a:cubicBezTo>
                  <a:cubicBezTo>
                    <a:pt x="767539" y="194660"/>
                    <a:pt x="761751" y="188098"/>
                    <a:pt x="759143" y="178184"/>
                  </a:cubicBezTo>
                  <a:cubicBezTo>
                    <a:pt x="747805" y="151336"/>
                    <a:pt x="750425" y="128092"/>
                    <a:pt x="740093" y="112462"/>
                  </a:cubicBezTo>
                  <a:cubicBezTo>
                    <a:pt x="730522" y="80687"/>
                    <a:pt x="698536" y="58998"/>
                    <a:pt x="666750" y="57150"/>
                  </a:cubicBezTo>
                  <a:cubicBezTo>
                    <a:pt x="636938" y="60453"/>
                    <a:pt x="600847" y="46219"/>
                    <a:pt x="571500" y="57150"/>
                  </a:cubicBezTo>
                  <a:cubicBezTo>
                    <a:pt x="571133" y="38952"/>
                    <a:pt x="577183" y="18018"/>
                    <a:pt x="571500" y="0"/>
                  </a:cubicBezTo>
                  <a:cubicBezTo>
                    <a:pt x="377000" y="28853"/>
                    <a:pt x="162856" y="-57653"/>
                    <a:pt x="0" y="0"/>
                  </a:cubicBezTo>
                  <a:cubicBezTo>
                    <a:pt x="16516" y="176290"/>
                    <a:pt x="-10786" y="313030"/>
                    <a:pt x="0" y="400164"/>
                  </a:cubicBezTo>
                  <a:cubicBezTo>
                    <a:pt x="25985" y="396844"/>
                    <a:pt x="43049" y="400528"/>
                    <a:pt x="76200" y="400164"/>
                  </a:cubicBezTo>
                  <a:cubicBezTo>
                    <a:pt x="76995" y="394109"/>
                    <a:pt x="76693" y="388167"/>
                    <a:pt x="78105" y="381114"/>
                  </a:cubicBezTo>
                  <a:cubicBezTo>
                    <a:pt x="54208" y="387271"/>
                    <a:pt x="34624" y="374206"/>
                    <a:pt x="19050" y="381114"/>
                  </a:cubicBezTo>
                  <a:cubicBezTo>
                    <a:pt x="12733" y="320867"/>
                    <a:pt x="30117" y="287972"/>
                    <a:pt x="19050" y="256670"/>
                  </a:cubicBezTo>
                  <a:cubicBezTo>
                    <a:pt x="199686" y="222890"/>
                    <a:pt x="323335" y="286758"/>
                    <a:pt x="552450" y="256670"/>
                  </a:cubicBezTo>
                  <a:cubicBezTo>
                    <a:pt x="556521" y="296064"/>
                    <a:pt x="543355" y="353404"/>
                    <a:pt x="552450" y="381114"/>
                  </a:cubicBezTo>
                  <a:cubicBezTo>
                    <a:pt x="443378" y="392524"/>
                    <a:pt x="358313" y="360264"/>
                    <a:pt x="264795" y="381114"/>
                  </a:cubicBezTo>
                  <a:cubicBezTo>
                    <a:pt x="266824" y="386688"/>
                    <a:pt x="267074" y="394046"/>
                    <a:pt x="266700" y="400164"/>
                  </a:cubicBezTo>
                  <a:cubicBezTo>
                    <a:pt x="336026" y="389052"/>
                    <a:pt x="462371" y="425443"/>
                    <a:pt x="581025" y="400164"/>
                  </a:cubicBezTo>
                  <a:cubicBezTo>
                    <a:pt x="582793" y="394129"/>
                    <a:pt x="579934" y="387805"/>
                    <a:pt x="582930" y="381114"/>
                  </a:cubicBezTo>
                  <a:cubicBezTo>
                    <a:pt x="579314" y="381481"/>
                    <a:pt x="574592" y="380814"/>
                    <a:pt x="571500" y="381114"/>
                  </a:cubicBezTo>
                  <a:cubicBezTo>
                    <a:pt x="536734" y="287814"/>
                    <a:pt x="599085" y="220313"/>
                    <a:pt x="571500" y="76200"/>
                  </a:cubicBezTo>
                  <a:cubicBezTo>
                    <a:pt x="586231" y="75689"/>
                    <a:pt x="601821" y="76963"/>
                    <a:pt x="609600" y="76200"/>
                  </a:cubicBezTo>
                  <a:cubicBezTo>
                    <a:pt x="620969" y="137296"/>
                    <a:pt x="603526" y="176509"/>
                    <a:pt x="609600" y="209045"/>
                  </a:cubicBezTo>
                  <a:cubicBezTo>
                    <a:pt x="680062" y="197643"/>
                    <a:pt x="714061" y="225847"/>
                    <a:pt x="756095" y="209045"/>
                  </a:cubicBezTo>
                  <a:cubicBezTo>
                    <a:pt x="757924" y="210563"/>
                    <a:pt x="759402" y="211955"/>
                    <a:pt x="761209" y="213512"/>
                  </a:cubicBezTo>
                  <a:cubicBezTo>
                    <a:pt x="774032" y="218894"/>
                    <a:pt x="799435" y="245611"/>
                    <a:pt x="811282" y="251317"/>
                  </a:cubicBezTo>
                  <a:cubicBezTo>
                    <a:pt x="814932" y="255435"/>
                    <a:pt x="819039" y="261581"/>
                    <a:pt x="819150" y="266776"/>
                  </a:cubicBezTo>
                  <a:cubicBezTo>
                    <a:pt x="820741" y="314045"/>
                    <a:pt x="816853" y="325966"/>
                    <a:pt x="819150" y="362026"/>
                  </a:cubicBezTo>
                  <a:cubicBezTo>
                    <a:pt x="816561" y="373868"/>
                    <a:pt x="810716" y="381976"/>
                    <a:pt x="800100" y="381076"/>
                  </a:cubicBezTo>
                  <a:cubicBezTo>
                    <a:pt x="792730" y="381794"/>
                    <a:pt x="779243" y="378687"/>
                    <a:pt x="769620" y="381076"/>
                  </a:cubicBezTo>
                  <a:cubicBezTo>
                    <a:pt x="770742" y="387494"/>
                    <a:pt x="771053" y="393357"/>
                    <a:pt x="771525" y="400126"/>
                  </a:cubicBezTo>
                  <a:cubicBezTo>
                    <a:pt x="785362" y="397225"/>
                    <a:pt x="791873" y="400186"/>
                    <a:pt x="800100" y="400126"/>
                  </a:cubicBezTo>
                  <a:cubicBezTo>
                    <a:pt x="819845" y="395760"/>
                    <a:pt x="837503" y="384057"/>
                    <a:pt x="838200" y="362026"/>
                  </a:cubicBezTo>
                  <a:cubicBezTo>
                    <a:pt x="827206" y="324476"/>
                    <a:pt x="848467" y="300403"/>
                    <a:pt x="838200" y="266776"/>
                  </a:cubicBezTo>
                  <a:cubicBezTo>
                    <a:pt x="840320" y="256471"/>
                    <a:pt x="833030" y="243327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08109" y="276555"/>
                    <a:pt x="267441" y="179947"/>
                    <a:pt x="19050" y="237620"/>
                  </a:cubicBezTo>
                  <a:cubicBezTo>
                    <a:pt x="18073" y="145290"/>
                    <a:pt x="39567" y="70681"/>
                    <a:pt x="19050" y="19050"/>
                  </a:cubicBezTo>
                  <a:cubicBezTo>
                    <a:pt x="218917" y="-11388"/>
                    <a:pt x="407293" y="29097"/>
                    <a:pt x="552450" y="19050"/>
                  </a:cubicBezTo>
                  <a:cubicBezTo>
                    <a:pt x="559212" y="97449"/>
                    <a:pt x="530091" y="157097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4084" y="75133"/>
                    <a:pt x="651033" y="80769"/>
                    <a:pt x="666750" y="76200"/>
                  </a:cubicBezTo>
                  <a:cubicBezTo>
                    <a:pt x="692931" y="77100"/>
                    <a:pt x="716080" y="91562"/>
                    <a:pt x="721805" y="117710"/>
                  </a:cubicBezTo>
                  <a:cubicBezTo>
                    <a:pt x="733615" y="139761"/>
                    <a:pt x="726029" y="155766"/>
                    <a:pt x="740769" y="183147"/>
                  </a:cubicBezTo>
                  <a:cubicBezTo>
                    <a:pt x="741569" y="184879"/>
                    <a:pt x="742281" y="187897"/>
                    <a:pt x="743169" y="189976"/>
                  </a:cubicBezTo>
                  <a:cubicBezTo>
                    <a:pt x="690055" y="197025"/>
                    <a:pt x="677170" y="186782"/>
                    <a:pt x="628650" y="189976"/>
                  </a:cubicBezTo>
                  <a:cubicBezTo>
                    <a:pt x="627127" y="136839"/>
                    <a:pt x="641653" y="118279"/>
                    <a:pt x="628650" y="7620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1141" y="5713"/>
                    <a:pt x="7451" y="43580"/>
                    <a:pt x="0" y="76200"/>
                  </a:cubicBezTo>
                  <a:cubicBezTo>
                    <a:pt x="1561" y="117524"/>
                    <a:pt x="36854" y="148760"/>
                    <a:pt x="76200" y="152400"/>
                  </a:cubicBezTo>
                  <a:cubicBezTo>
                    <a:pt x="112167" y="161660"/>
                    <a:pt x="142685" y="124859"/>
                    <a:pt x="152400" y="76200"/>
                  </a:cubicBezTo>
                  <a:cubicBezTo>
                    <a:pt x="153280" y="27542"/>
                    <a:pt x="123927" y="-30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50368" y="134934"/>
                    <a:pt x="12027" y="107010"/>
                    <a:pt x="19050" y="76200"/>
                  </a:cubicBezTo>
                  <a:cubicBezTo>
                    <a:pt x="13916" y="45898"/>
                    <a:pt x="46701" y="23039"/>
                    <a:pt x="76200" y="19050"/>
                  </a:cubicBezTo>
                  <a:cubicBezTo>
                    <a:pt x="108860" y="19518"/>
                    <a:pt x="138613" y="44724"/>
                    <a:pt x="133350" y="76200"/>
                  </a:cubicBezTo>
                  <a:cubicBezTo>
                    <a:pt x="132422" y="99358"/>
                    <a:pt x="106500" y="126405"/>
                    <a:pt x="76200" y="133388"/>
                  </a:cubicBezTo>
                  <a:cubicBezTo>
                    <a:pt x="76197" y="133375"/>
                    <a:pt x="76203" y="133360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9739" y="6017"/>
                    <a:pt x="3880" y="30872"/>
                    <a:pt x="0" y="76200"/>
                  </a:cubicBezTo>
                  <a:cubicBezTo>
                    <a:pt x="2139" y="114890"/>
                    <a:pt x="33119" y="157829"/>
                    <a:pt x="76200" y="152400"/>
                  </a:cubicBezTo>
                  <a:cubicBezTo>
                    <a:pt x="115135" y="151201"/>
                    <a:pt x="152522" y="127999"/>
                    <a:pt x="152400" y="76200"/>
                  </a:cubicBezTo>
                  <a:cubicBezTo>
                    <a:pt x="141805" y="35119"/>
                    <a:pt x="116959" y="34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5967" y="129710"/>
                    <a:pt x="16075" y="100343"/>
                    <a:pt x="19050" y="76200"/>
                  </a:cubicBezTo>
                  <a:cubicBezTo>
                    <a:pt x="18642" y="46028"/>
                    <a:pt x="46407" y="19175"/>
                    <a:pt x="76200" y="19050"/>
                  </a:cubicBezTo>
                  <a:cubicBezTo>
                    <a:pt x="109000" y="17137"/>
                    <a:pt x="132606" y="40283"/>
                    <a:pt x="133350" y="76200"/>
                  </a:cubicBezTo>
                  <a:cubicBezTo>
                    <a:pt x="132405" y="99587"/>
                    <a:pt x="105864" y="132724"/>
                    <a:pt x="76200" y="133388"/>
                  </a:cubicBezTo>
                  <a:cubicBezTo>
                    <a:pt x="76199" y="133377"/>
                    <a:pt x="76203" y="133368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361950 w 723900"/>
                <a:gd name="connsiteY0" fmla="*/ 0 h 714603"/>
                <a:gd name="connsiteX1" fmla="*/ 0 w 723900"/>
                <a:gd name="connsiteY1" fmla="*/ 148590 h 714603"/>
                <a:gd name="connsiteX2" fmla="*/ 0 w 723900"/>
                <a:gd name="connsiteY2" fmla="*/ 714604 h 714603"/>
                <a:gd name="connsiteX3" fmla="*/ 66675 w 723900"/>
                <a:gd name="connsiteY3" fmla="*/ 714604 h 714603"/>
                <a:gd name="connsiteX4" fmla="*/ 66675 w 723900"/>
                <a:gd name="connsiteY4" fmla="*/ 238220 h 714603"/>
                <a:gd name="connsiteX5" fmla="*/ 657225 w 723900"/>
                <a:gd name="connsiteY5" fmla="*/ 238220 h 714603"/>
                <a:gd name="connsiteX6" fmla="*/ 657225 w 723900"/>
                <a:gd name="connsiteY6" fmla="*/ 714604 h 714603"/>
                <a:gd name="connsiteX7" fmla="*/ 723900 w 723900"/>
                <a:gd name="connsiteY7" fmla="*/ 714604 h 714603"/>
                <a:gd name="connsiteX8" fmla="*/ 723900 w 723900"/>
                <a:gd name="connsiteY8" fmla="*/ 148590 h 714603"/>
                <a:gd name="connsiteX9" fmla="*/ 361950 w 723900"/>
                <a:gd name="connsiteY9" fmla="*/ 0 h 714603"/>
                <a:gd name="connsiteX10" fmla="*/ 704850 w 723900"/>
                <a:gd name="connsiteY10" fmla="*/ 695554 h 714603"/>
                <a:gd name="connsiteX11" fmla="*/ 676275 w 723900"/>
                <a:gd name="connsiteY11" fmla="*/ 695554 h 714603"/>
                <a:gd name="connsiteX12" fmla="*/ 676275 w 723900"/>
                <a:gd name="connsiteY12" fmla="*/ 219170 h 714603"/>
                <a:gd name="connsiteX13" fmla="*/ 47625 w 723900"/>
                <a:gd name="connsiteY13" fmla="*/ 219170 h 714603"/>
                <a:gd name="connsiteX14" fmla="*/ 47625 w 723900"/>
                <a:gd name="connsiteY14" fmla="*/ 695554 h 714603"/>
                <a:gd name="connsiteX15" fmla="*/ 19050 w 723900"/>
                <a:gd name="connsiteY15" fmla="*/ 695554 h 714603"/>
                <a:gd name="connsiteX16" fmla="*/ 19050 w 723900"/>
                <a:gd name="connsiteY16" fmla="*/ 161344 h 714603"/>
                <a:gd name="connsiteX17" fmla="*/ 361950 w 723900"/>
                <a:gd name="connsiteY17" fmla="*/ 20622 h 714603"/>
                <a:gd name="connsiteX18" fmla="*/ 704850 w 723900"/>
                <a:gd name="connsiteY18" fmla="*/ 161344 h 714603"/>
                <a:gd name="connsiteX19" fmla="*/ 704850 w 723900"/>
                <a:gd name="connsiteY19" fmla="*/ 695554 h 7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14603" fill="none" extrusionOk="0">
                  <a:moveTo>
                    <a:pt x="361950" y="0"/>
                  </a:moveTo>
                  <a:cubicBezTo>
                    <a:pt x="235086" y="33997"/>
                    <a:pt x="137844" y="103449"/>
                    <a:pt x="0" y="148590"/>
                  </a:cubicBezTo>
                  <a:cubicBezTo>
                    <a:pt x="-9883" y="265272"/>
                    <a:pt x="-41113" y="615180"/>
                    <a:pt x="0" y="714604"/>
                  </a:cubicBezTo>
                  <a:cubicBezTo>
                    <a:pt x="20636" y="720549"/>
                    <a:pt x="42755" y="711138"/>
                    <a:pt x="66675" y="714604"/>
                  </a:cubicBezTo>
                  <a:cubicBezTo>
                    <a:pt x="43695" y="498298"/>
                    <a:pt x="44459" y="314685"/>
                    <a:pt x="66675" y="238220"/>
                  </a:cubicBezTo>
                  <a:cubicBezTo>
                    <a:pt x="306938" y="221945"/>
                    <a:pt x="511280" y="245587"/>
                    <a:pt x="657225" y="238220"/>
                  </a:cubicBezTo>
                  <a:cubicBezTo>
                    <a:pt x="626003" y="331290"/>
                    <a:pt x="696385" y="664423"/>
                    <a:pt x="657225" y="714604"/>
                  </a:cubicBezTo>
                  <a:cubicBezTo>
                    <a:pt x="677687" y="709858"/>
                    <a:pt x="712321" y="718242"/>
                    <a:pt x="723900" y="714604"/>
                  </a:cubicBezTo>
                  <a:cubicBezTo>
                    <a:pt x="706761" y="448534"/>
                    <a:pt x="684561" y="348623"/>
                    <a:pt x="723900" y="148590"/>
                  </a:cubicBezTo>
                  <a:cubicBezTo>
                    <a:pt x="647375" y="141713"/>
                    <a:pt x="464695" y="21330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218" y="696431"/>
                    <a:pt x="679164" y="693416"/>
                    <a:pt x="676275" y="695554"/>
                  </a:cubicBezTo>
                  <a:cubicBezTo>
                    <a:pt x="674951" y="524092"/>
                    <a:pt x="701772" y="321295"/>
                    <a:pt x="676275" y="219170"/>
                  </a:cubicBezTo>
                  <a:cubicBezTo>
                    <a:pt x="490338" y="210753"/>
                    <a:pt x="126880" y="203004"/>
                    <a:pt x="47625" y="219170"/>
                  </a:cubicBezTo>
                  <a:cubicBezTo>
                    <a:pt x="10307" y="372585"/>
                    <a:pt x="21874" y="534255"/>
                    <a:pt x="47625" y="695554"/>
                  </a:cubicBezTo>
                  <a:cubicBezTo>
                    <a:pt x="35038" y="697113"/>
                    <a:pt x="27220" y="695806"/>
                    <a:pt x="19050" y="695554"/>
                  </a:cubicBezTo>
                  <a:cubicBezTo>
                    <a:pt x="34892" y="601560"/>
                    <a:pt x="12141" y="360409"/>
                    <a:pt x="19050" y="161344"/>
                  </a:cubicBezTo>
                  <a:cubicBezTo>
                    <a:pt x="159521" y="70539"/>
                    <a:pt x="245336" y="68290"/>
                    <a:pt x="361950" y="20622"/>
                  </a:cubicBezTo>
                  <a:cubicBezTo>
                    <a:pt x="484365" y="44857"/>
                    <a:pt x="579794" y="84544"/>
                    <a:pt x="704850" y="161344"/>
                  </a:cubicBezTo>
                  <a:cubicBezTo>
                    <a:pt x="677012" y="404844"/>
                    <a:pt x="685922" y="494247"/>
                    <a:pt x="704850" y="695554"/>
                  </a:cubicBezTo>
                  <a:close/>
                </a:path>
                <a:path w="723900" h="714603" stroke="0" extrusionOk="0">
                  <a:moveTo>
                    <a:pt x="361950" y="0"/>
                  </a:moveTo>
                  <a:cubicBezTo>
                    <a:pt x="263709" y="16062"/>
                    <a:pt x="130468" y="61425"/>
                    <a:pt x="0" y="148590"/>
                  </a:cubicBezTo>
                  <a:cubicBezTo>
                    <a:pt x="529" y="235357"/>
                    <a:pt x="-18990" y="585036"/>
                    <a:pt x="0" y="714604"/>
                  </a:cubicBezTo>
                  <a:cubicBezTo>
                    <a:pt x="28857" y="716689"/>
                    <a:pt x="42169" y="711929"/>
                    <a:pt x="66675" y="714604"/>
                  </a:cubicBezTo>
                  <a:cubicBezTo>
                    <a:pt x="80723" y="622321"/>
                    <a:pt x="43552" y="299604"/>
                    <a:pt x="66675" y="238220"/>
                  </a:cubicBezTo>
                  <a:cubicBezTo>
                    <a:pt x="179324" y="225054"/>
                    <a:pt x="564723" y="265802"/>
                    <a:pt x="657225" y="238220"/>
                  </a:cubicBezTo>
                  <a:cubicBezTo>
                    <a:pt x="646180" y="423792"/>
                    <a:pt x="677357" y="557426"/>
                    <a:pt x="657225" y="714604"/>
                  </a:cubicBezTo>
                  <a:cubicBezTo>
                    <a:pt x="685621" y="710175"/>
                    <a:pt x="704396" y="709726"/>
                    <a:pt x="723900" y="714604"/>
                  </a:cubicBezTo>
                  <a:cubicBezTo>
                    <a:pt x="755455" y="554187"/>
                    <a:pt x="741908" y="310766"/>
                    <a:pt x="723900" y="148590"/>
                  </a:cubicBezTo>
                  <a:cubicBezTo>
                    <a:pt x="681129" y="144123"/>
                    <a:pt x="512499" y="54269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846" y="693337"/>
                    <a:pt x="688860" y="693751"/>
                    <a:pt x="676275" y="695554"/>
                  </a:cubicBezTo>
                  <a:cubicBezTo>
                    <a:pt x="697406" y="647001"/>
                    <a:pt x="636083" y="407737"/>
                    <a:pt x="676275" y="219170"/>
                  </a:cubicBezTo>
                  <a:cubicBezTo>
                    <a:pt x="494191" y="166733"/>
                    <a:pt x="131156" y="194939"/>
                    <a:pt x="47625" y="219170"/>
                  </a:cubicBezTo>
                  <a:cubicBezTo>
                    <a:pt x="13140" y="401498"/>
                    <a:pt x="82538" y="497382"/>
                    <a:pt x="47625" y="695554"/>
                  </a:cubicBezTo>
                  <a:cubicBezTo>
                    <a:pt x="37466" y="697572"/>
                    <a:pt x="25508" y="694919"/>
                    <a:pt x="19050" y="695554"/>
                  </a:cubicBezTo>
                  <a:cubicBezTo>
                    <a:pt x="-13118" y="491883"/>
                    <a:pt x="7038" y="235732"/>
                    <a:pt x="19050" y="161344"/>
                  </a:cubicBezTo>
                  <a:cubicBezTo>
                    <a:pt x="111730" y="129177"/>
                    <a:pt x="292518" y="24701"/>
                    <a:pt x="361950" y="20622"/>
                  </a:cubicBezTo>
                  <a:cubicBezTo>
                    <a:pt x="451633" y="37307"/>
                    <a:pt x="562975" y="117998"/>
                    <a:pt x="704850" y="161344"/>
                  </a:cubicBezTo>
                  <a:cubicBezTo>
                    <a:pt x="664302" y="303903"/>
                    <a:pt x="710938" y="526451"/>
                    <a:pt x="704850" y="695554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58720" y="10164"/>
                    <a:pt x="390160" y="-17167"/>
                    <a:pt x="533400" y="0"/>
                  </a:cubicBezTo>
                  <a:cubicBezTo>
                    <a:pt x="532548" y="7161"/>
                    <a:pt x="532093" y="16886"/>
                    <a:pt x="533400" y="19050"/>
                  </a:cubicBezTo>
                  <a:cubicBezTo>
                    <a:pt x="275328" y="24417"/>
                    <a:pt x="62381" y="57615"/>
                    <a:pt x="0" y="19050"/>
                  </a:cubicBezTo>
                  <a:cubicBezTo>
                    <a:pt x="-696" y="13995"/>
                    <a:pt x="-1457" y="3318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56596" y="42586"/>
                    <a:pt x="303842" y="37459"/>
                    <a:pt x="533400" y="0"/>
                  </a:cubicBezTo>
                  <a:cubicBezTo>
                    <a:pt x="533016" y="5978"/>
                    <a:pt x="534650" y="10289"/>
                    <a:pt x="533400" y="19050"/>
                  </a:cubicBezTo>
                  <a:cubicBezTo>
                    <a:pt x="348363" y="59190"/>
                    <a:pt x="240403" y="2665"/>
                    <a:pt x="0" y="19050"/>
                  </a:cubicBezTo>
                  <a:cubicBezTo>
                    <a:pt x="613" y="11912"/>
                    <a:pt x="1096" y="539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73037" y="6443"/>
                    <a:pt x="377164" y="28999"/>
                    <a:pt x="533400" y="0"/>
                  </a:cubicBezTo>
                  <a:cubicBezTo>
                    <a:pt x="534080" y="8269"/>
                    <a:pt x="533849" y="17140"/>
                    <a:pt x="533400" y="19050"/>
                  </a:cubicBezTo>
                  <a:cubicBezTo>
                    <a:pt x="329805" y="40725"/>
                    <a:pt x="204663" y="48557"/>
                    <a:pt x="0" y="19050"/>
                  </a:cubicBezTo>
                  <a:cubicBezTo>
                    <a:pt x="-1185" y="14363"/>
                    <a:pt x="-28" y="6173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94367" y="-39352"/>
                    <a:pt x="312178" y="45166"/>
                    <a:pt x="533400" y="0"/>
                  </a:cubicBezTo>
                  <a:cubicBezTo>
                    <a:pt x="532742" y="3254"/>
                    <a:pt x="533402" y="13677"/>
                    <a:pt x="533400" y="19050"/>
                  </a:cubicBezTo>
                  <a:cubicBezTo>
                    <a:pt x="313248" y="2137"/>
                    <a:pt x="88402" y="37231"/>
                    <a:pt x="0" y="19050"/>
                  </a:cubicBezTo>
                  <a:cubicBezTo>
                    <a:pt x="1433" y="16161"/>
                    <a:pt x="454" y="813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240655" y="-13287"/>
                    <a:pt x="375146" y="-38653"/>
                    <a:pt x="533400" y="0"/>
                  </a:cubicBezTo>
                  <a:cubicBezTo>
                    <a:pt x="534445" y="6766"/>
                    <a:pt x="531742" y="12245"/>
                    <a:pt x="533400" y="19050"/>
                  </a:cubicBezTo>
                  <a:cubicBezTo>
                    <a:pt x="390369" y="-17246"/>
                    <a:pt x="170299" y="56138"/>
                    <a:pt x="0" y="19050"/>
                  </a:cubicBezTo>
                  <a:cubicBezTo>
                    <a:pt x="-299" y="14315"/>
                    <a:pt x="-600" y="3694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42206" y="19532"/>
                    <a:pt x="332706" y="-21928"/>
                    <a:pt x="533400" y="0"/>
                  </a:cubicBezTo>
                  <a:cubicBezTo>
                    <a:pt x="534618" y="6683"/>
                    <a:pt x="534190" y="11027"/>
                    <a:pt x="533400" y="19050"/>
                  </a:cubicBezTo>
                  <a:cubicBezTo>
                    <a:pt x="344850" y="64148"/>
                    <a:pt x="225293" y="-14741"/>
                    <a:pt x="0" y="19050"/>
                  </a:cubicBezTo>
                  <a:cubicBezTo>
                    <a:pt x="-1026" y="10590"/>
                    <a:pt x="954" y="378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247650 w 390525"/>
                <a:gd name="connsiteY0" fmla="*/ 0 h 266700"/>
                <a:gd name="connsiteX1" fmla="*/ 123825 w 390525"/>
                <a:gd name="connsiteY1" fmla="*/ 0 h 266700"/>
                <a:gd name="connsiteX2" fmla="*/ 123825 w 390525"/>
                <a:gd name="connsiteY2" fmla="*/ 123825 h 266700"/>
                <a:gd name="connsiteX3" fmla="*/ 0 w 390525"/>
                <a:gd name="connsiteY3" fmla="*/ 123825 h 266700"/>
                <a:gd name="connsiteX4" fmla="*/ 0 w 390525"/>
                <a:gd name="connsiteY4" fmla="*/ 266700 h 266700"/>
                <a:gd name="connsiteX5" fmla="*/ 390525 w 390525"/>
                <a:gd name="connsiteY5" fmla="*/ 266700 h 266700"/>
                <a:gd name="connsiteX6" fmla="*/ 390525 w 390525"/>
                <a:gd name="connsiteY6" fmla="*/ 0 h 266700"/>
                <a:gd name="connsiteX7" fmla="*/ 247650 w 390525"/>
                <a:gd name="connsiteY7" fmla="*/ 0 h 266700"/>
                <a:gd name="connsiteX8" fmla="*/ 142875 w 390525"/>
                <a:gd name="connsiteY8" fmla="*/ 19050 h 266700"/>
                <a:gd name="connsiteX9" fmla="*/ 247650 w 390525"/>
                <a:gd name="connsiteY9" fmla="*/ 19050 h 266700"/>
                <a:gd name="connsiteX10" fmla="*/ 247650 w 390525"/>
                <a:gd name="connsiteY10" fmla="*/ 123825 h 266700"/>
                <a:gd name="connsiteX11" fmla="*/ 142875 w 390525"/>
                <a:gd name="connsiteY11" fmla="*/ 123825 h 266700"/>
                <a:gd name="connsiteX12" fmla="*/ 142875 w 390525"/>
                <a:gd name="connsiteY12" fmla="*/ 19050 h 266700"/>
                <a:gd name="connsiteX13" fmla="*/ 123825 w 390525"/>
                <a:gd name="connsiteY13" fmla="*/ 247650 h 266700"/>
                <a:gd name="connsiteX14" fmla="*/ 19050 w 390525"/>
                <a:gd name="connsiteY14" fmla="*/ 247650 h 266700"/>
                <a:gd name="connsiteX15" fmla="*/ 19050 w 390525"/>
                <a:gd name="connsiteY15" fmla="*/ 142875 h 266700"/>
                <a:gd name="connsiteX16" fmla="*/ 123825 w 390525"/>
                <a:gd name="connsiteY16" fmla="*/ 142875 h 266700"/>
                <a:gd name="connsiteX17" fmla="*/ 123825 w 390525"/>
                <a:gd name="connsiteY17" fmla="*/ 247650 h 266700"/>
                <a:gd name="connsiteX18" fmla="*/ 247650 w 390525"/>
                <a:gd name="connsiteY18" fmla="*/ 247650 h 266700"/>
                <a:gd name="connsiteX19" fmla="*/ 142875 w 390525"/>
                <a:gd name="connsiteY19" fmla="*/ 247650 h 266700"/>
                <a:gd name="connsiteX20" fmla="*/ 142875 w 390525"/>
                <a:gd name="connsiteY20" fmla="*/ 142875 h 266700"/>
                <a:gd name="connsiteX21" fmla="*/ 247650 w 390525"/>
                <a:gd name="connsiteY21" fmla="*/ 142875 h 266700"/>
                <a:gd name="connsiteX22" fmla="*/ 247650 w 390525"/>
                <a:gd name="connsiteY22" fmla="*/ 247650 h 266700"/>
                <a:gd name="connsiteX23" fmla="*/ 371475 w 390525"/>
                <a:gd name="connsiteY23" fmla="*/ 247650 h 266700"/>
                <a:gd name="connsiteX24" fmla="*/ 266700 w 390525"/>
                <a:gd name="connsiteY24" fmla="*/ 247650 h 266700"/>
                <a:gd name="connsiteX25" fmla="*/ 266700 w 390525"/>
                <a:gd name="connsiteY25" fmla="*/ 142875 h 266700"/>
                <a:gd name="connsiteX26" fmla="*/ 371475 w 390525"/>
                <a:gd name="connsiteY26" fmla="*/ 142875 h 266700"/>
                <a:gd name="connsiteX27" fmla="*/ 371475 w 390525"/>
                <a:gd name="connsiteY27" fmla="*/ 247650 h 266700"/>
                <a:gd name="connsiteX28" fmla="*/ 371475 w 390525"/>
                <a:gd name="connsiteY28" fmla="*/ 19050 h 266700"/>
                <a:gd name="connsiteX29" fmla="*/ 371475 w 390525"/>
                <a:gd name="connsiteY29" fmla="*/ 123825 h 266700"/>
                <a:gd name="connsiteX30" fmla="*/ 266700 w 390525"/>
                <a:gd name="connsiteY30" fmla="*/ 123825 h 266700"/>
                <a:gd name="connsiteX31" fmla="*/ 266700 w 390525"/>
                <a:gd name="connsiteY31" fmla="*/ 19050 h 266700"/>
                <a:gd name="connsiteX32" fmla="*/ 371475 w 390525"/>
                <a:gd name="connsiteY32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525" h="266700" fill="none" extrusionOk="0">
                  <a:moveTo>
                    <a:pt x="247650" y="0"/>
                  </a:moveTo>
                  <a:cubicBezTo>
                    <a:pt x="202152" y="-5590"/>
                    <a:pt x="149391" y="-5762"/>
                    <a:pt x="123825" y="0"/>
                  </a:cubicBezTo>
                  <a:cubicBezTo>
                    <a:pt x="116985" y="46144"/>
                    <a:pt x="134399" y="111425"/>
                    <a:pt x="123825" y="123825"/>
                  </a:cubicBezTo>
                  <a:cubicBezTo>
                    <a:pt x="82921" y="130975"/>
                    <a:pt x="51993" y="118374"/>
                    <a:pt x="0" y="123825"/>
                  </a:cubicBezTo>
                  <a:cubicBezTo>
                    <a:pt x="-7344" y="175742"/>
                    <a:pt x="11047" y="250887"/>
                    <a:pt x="0" y="266700"/>
                  </a:cubicBezTo>
                  <a:cubicBezTo>
                    <a:pt x="136909" y="247533"/>
                    <a:pt x="289223" y="288654"/>
                    <a:pt x="390525" y="266700"/>
                  </a:cubicBezTo>
                  <a:cubicBezTo>
                    <a:pt x="413374" y="168080"/>
                    <a:pt x="387033" y="31488"/>
                    <a:pt x="390525" y="0"/>
                  </a:cubicBezTo>
                  <a:cubicBezTo>
                    <a:pt x="348780" y="-11902"/>
                    <a:pt x="277574" y="6760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88414" y="12346"/>
                    <a:pt x="225022" y="15678"/>
                    <a:pt x="247650" y="19050"/>
                  </a:cubicBezTo>
                  <a:cubicBezTo>
                    <a:pt x="239200" y="60817"/>
                    <a:pt x="241534" y="100607"/>
                    <a:pt x="247650" y="123825"/>
                  </a:cubicBezTo>
                  <a:cubicBezTo>
                    <a:pt x="213143" y="119511"/>
                    <a:pt x="154761" y="132439"/>
                    <a:pt x="142875" y="123825"/>
                  </a:cubicBezTo>
                  <a:cubicBezTo>
                    <a:pt x="135486" y="75323"/>
                    <a:pt x="147071" y="64793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78090" y="244188"/>
                    <a:pt x="40464" y="252459"/>
                    <a:pt x="19050" y="247650"/>
                  </a:cubicBezTo>
                  <a:cubicBezTo>
                    <a:pt x="12320" y="209013"/>
                    <a:pt x="17816" y="188445"/>
                    <a:pt x="19050" y="142875"/>
                  </a:cubicBezTo>
                  <a:cubicBezTo>
                    <a:pt x="56303" y="138550"/>
                    <a:pt x="112062" y="150519"/>
                    <a:pt x="123825" y="142875"/>
                  </a:cubicBezTo>
                  <a:cubicBezTo>
                    <a:pt x="115173" y="182152"/>
                    <a:pt x="129244" y="219276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11183" y="248444"/>
                    <a:pt x="187643" y="254197"/>
                    <a:pt x="142875" y="247650"/>
                  </a:cubicBezTo>
                  <a:cubicBezTo>
                    <a:pt x="150059" y="204113"/>
                    <a:pt x="141752" y="179169"/>
                    <a:pt x="142875" y="142875"/>
                  </a:cubicBezTo>
                  <a:cubicBezTo>
                    <a:pt x="188542" y="150030"/>
                    <a:pt x="207452" y="140398"/>
                    <a:pt x="247650" y="142875"/>
                  </a:cubicBezTo>
                  <a:cubicBezTo>
                    <a:pt x="251027" y="192858"/>
                    <a:pt x="254477" y="23510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23463" y="254124"/>
                    <a:pt x="297815" y="238344"/>
                    <a:pt x="266700" y="247650"/>
                  </a:cubicBezTo>
                  <a:cubicBezTo>
                    <a:pt x="268953" y="234089"/>
                    <a:pt x="274584" y="155347"/>
                    <a:pt x="266700" y="142875"/>
                  </a:cubicBezTo>
                  <a:cubicBezTo>
                    <a:pt x="284363" y="138869"/>
                    <a:pt x="330630" y="147265"/>
                    <a:pt x="371475" y="142875"/>
                  </a:cubicBezTo>
                  <a:cubicBezTo>
                    <a:pt x="376616" y="155398"/>
                    <a:pt x="364427" y="228154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7381" y="62593"/>
                    <a:pt x="377746" y="100218"/>
                    <a:pt x="371475" y="123825"/>
                  </a:cubicBezTo>
                  <a:cubicBezTo>
                    <a:pt x="331831" y="122994"/>
                    <a:pt x="302414" y="122839"/>
                    <a:pt x="266700" y="123825"/>
                  </a:cubicBezTo>
                  <a:cubicBezTo>
                    <a:pt x="258854" y="71893"/>
                    <a:pt x="266711" y="51018"/>
                    <a:pt x="266700" y="19050"/>
                  </a:cubicBezTo>
                  <a:cubicBezTo>
                    <a:pt x="313974" y="19210"/>
                    <a:pt x="332531" y="13010"/>
                    <a:pt x="371475" y="19050"/>
                  </a:cubicBezTo>
                  <a:close/>
                </a:path>
                <a:path w="390525" h="266700" stroke="0" extrusionOk="0">
                  <a:moveTo>
                    <a:pt x="247650" y="0"/>
                  </a:moveTo>
                  <a:cubicBezTo>
                    <a:pt x="195168" y="4526"/>
                    <a:pt x="159208" y="-4067"/>
                    <a:pt x="123825" y="0"/>
                  </a:cubicBezTo>
                  <a:cubicBezTo>
                    <a:pt x="120934" y="45095"/>
                    <a:pt x="115480" y="81790"/>
                    <a:pt x="123825" y="123825"/>
                  </a:cubicBezTo>
                  <a:cubicBezTo>
                    <a:pt x="75502" y="118355"/>
                    <a:pt x="30927" y="123790"/>
                    <a:pt x="0" y="123825"/>
                  </a:cubicBezTo>
                  <a:cubicBezTo>
                    <a:pt x="-1181" y="185944"/>
                    <a:pt x="11549" y="223144"/>
                    <a:pt x="0" y="266700"/>
                  </a:cubicBezTo>
                  <a:cubicBezTo>
                    <a:pt x="124555" y="276782"/>
                    <a:pt x="335170" y="276624"/>
                    <a:pt x="390525" y="266700"/>
                  </a:cubicBezTo>
                  <a:cubicBezTo>
                    <a:pt x="373522" y="238021"/>
                    <a:pt x="366542" y="105294"/>
                    <a:pt x="390525" y="0"/>
                  </a:cubicBezTo>
                  <a:cubicBezTo>
                    <a:pt x="342528" y="3071"/>
                    <a:pt x="263278" y="3562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69937" y="18266"/>
                    <a:pt x="235363" y="15884"/>
                    <a:pt x="247650" y="19050"/>
                  </a:cubicBezTo>
                  <a:cubicBezTo>
                    <a:pt x="245842" y="50370"/>
                    <a:pt x="256188" y="72977"/>
                    <a:pt x="247650" y="123825"/>
                  </a:cubicBezTo>
                  <a:cubicBezTo>
                    <a:pt x="231788" y="124873"/>
                    <a:pt x="181883" y="123167"/>
                    <a:pt x="142875" y="123825"/>
                  </a:cubicBezTo>
                  <a:cubicBezTo>
                    <a:pt x="147515" y="110530"/>
                    <a:pt x="150882" y="44259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94404" y="249825"/>
                    <a:pt x="30876" y="246888"/>
                    <a:pt x="19050" y="247650"/>
                  </a:cubicBezTo>
                  <a:cubicBezTo>
                    <a:pt x="25917" y="221384"/>
                    <a:pt x="21077" y="163805"/>
                    <a:pt x="19050" y="142875"/>
                  </a:cubicBezTo>
                  <a:cubicBezTo>
                    <a:pt x="54836" y="145311"/>
                    <a:pt x="85953" y="138479"/>
                    <a:pt x="123825" y="142875"/>
                  </a:cubicBezTo>
                  <a:cubicBezTo>
                    <a:pt x="121005" y="188695"/>
                    <a:pt x="131187" y="225838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26872" y="243878"/>
                    <a:pt x="192666" y="253095"/>
                    <a:pt x="142875" y="247650"/>
                  </a:cubicBezTo>
                  <a:cubicBezTo>
                    <a:pt x="138827" y="224081"/>
                    <a:pt x="143109" y="168113"/>
                    <a:pt x="142875" y="142875"/>
                  </a:cubicBezTo>
                  <a:cubicBezTo>
                    <a:pt x="189028" y="147038"/>
                    <a:pt x="196548" y="141650"/>
                    <a:pt x="247650" y="142875"/>
                  </a:cubicBezTo>
                  <a:cubicBezTo>
                    <a:pt x="247619" y="168595"/>
                    <a:pt x="256751" y="22559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54519" y="252016"/>
                    <a:pt x="286918" y="244428"/>
                    <a:pt x="266700" y="247650"/>
                  </a:cubicBezTo>
                  <a:cubicBezTo>
                    <a:pt x="267836" y="197188"/>
                    <a:pt x="273344" y="168753"/>
                    <a:pt x="266700" y="142875"/>
                  </a:cubicBezTo>
                  <a:cubicBezTo>
                    <a:pt x="287775" y="146814"/>
                    <a:pt x="358599" y="145749"/>
                    <a:pt x="371475" y="142875"/>
                  </a:cubicBezTo>
                  <a:cubicBezTo>
                    <a:pt x="363602" y="194403"/>
                    <a:pt x="373729" y="196592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3160" y="68329"/>
                    <a:pt x="367254" y="86128"/>
                    <a:pt x="371475" y="123825"/>
                  </a:cubicBezTo>
                  <a:cubicBezTo>
                    <a:pt x="328393" y="126606"/>
                    <a:pt x="319055" y="125128"/>
                    <a:pt x="266700" y="123825"/>
                  </a:cubicBezTo>
                  <a:cubicBezTo>
                    <a:pt x="265881" y="94122"/>
                    <a:pt x="260952" y="43614"/>
                    <a:pt x="266700" y="19050"/>
                  </a:cubicBezTo>
                  <a:cubicBezTo>
                    <a:pt x="312832" y="11394"/>
                    <a:pt x="328294" y="18062"/>
                    <a:pt x="371475" y="1905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4010" y="-212"/>
                    <a:pt x="17236" y="-4"/>
                    <a:pt x="28575" y="0"/>
                  </a:cubicBezTo>
                  <a:cubicBezTo>
                    <a:pt x="29473" y="9378"/>
                    <a:pt x="27542" y="16587"/>
                    <a:pt x="28575" y="19050"/>
                  </a:cubicBezTo>
                  <a:cubicBezTo>
                    <a:pt x="20469" y="17178"/>
                    <a:pt x="3094" y="20004"/>
                    <a:pt x="0" y="19050"/>
                  </a:cubicBezTo>
                  <a:cubicBezTo>
                    <a:pt x="-694" y="15513"/>
                    <a:pt x="-891" y="6930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5008" y="263"/>
                    <a:pt x="19381" y="-2010"/>
                    <a:pt x="28575" y="0"/>
                  </a:cubicBezTo>
                  <a:cubicBezTo>
                    <a:pt x="27200" y="9513"/>
                    <a:pt x="29318" y="16520"/>
                    <a:pt x="28575" y="19050"/>
                  </a:cubicBezTo>
                  <a:cubicBezTo>
                    <a:pt x="16779" y="17954"/>
                    <a:pt x="9442" y="18009"/>
                    <a:pt x="0" y="19050"/>
                  </a:cubicBezTo>
                  <a:cubicBezTo>
                    <a:pt x="1436" y="14226"/>
                    <a:pt x="825" y="3643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364" y="-2255"/>
                    <a:pt x="16236" y="379"/>
                    <a:pt x="28575" y="0"/>
                  </a:cubicBezTo>
                  <a:cubicBezTo>
                    <a:pt x="28899" y="3527"/>
                    <a:pt x="27109" y="12135"/>
                    <a:pt x="28575" y="19050"/>
                  </a:cubicBezTo>
                  <a:cubicBezTo>
                    <a:pt x="21783" y="18799"/>
                    <a:pt x="8059" y="17181"/>
                    <a:pt x="0" y="19050"/>
                  </a:cubicBezTo>
                  <a:cubicBezTo>
                    <a:pt x="-747" y="12821"/>
                    <a:pt x="652" y="3301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818" y="2013"/>
                    <a:pt x="25604" y="-1242"/>
                    <a:pt x="28575" y="0"/>
                  </a:cubicBezTo>
                  <a:cubicBezTo>
                    <a:pt x="30094" y="7197"/>
                    <a:pt x="28351" y="10580"/>
                    <a:pt x="28575" y="19050"/>
                  </a:cubicBezTo>
                  <a:cubicBezTo>
                    <a:pt x="22379" y="21445"/>
                    <a:pt x="7258" y="17633"/>
                    <a:pt x="0" y="19050"/>
                  </a:cubicBezTo>
                  <a:cubicBezTo>
                    <a:pt x="-1037" y="11125"/>
                    <a:pt x="-1636" y="9074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868" y="235"/>
                    <a:pt x="20151" y="1914"/>
                    <a:pt x="28575" y="0"/>
                  </a:cubicBezTo>
                  <a:cubicBezTo>
                    <a:pt x="28880" y="5298"/>
                    <a:pt x="27481" y="15618"/>
                    <a:pt x="28575" y="19050"/>
                  </a:cubicBezTo>
                  <a:cubicBezTo>
                    <a:pt x="15139" y="19223"/>
                    <a:pt x="2887" y="17959"/>
                    <a:pt x="0" y="19050"/>
                  </a:cubicBezTo>
                  <a:cubicBezTo>
                    <a:pt x="544" y="11462"/>
                    <a:pt x="-1412" y="8412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312" y="-2370"/>
                    <a:pt x="14997" y="754"/>
                    <a:pt x="28575" y="0"/>
                  </a:cubicBezTo>
                  <a:cubicBezTo>
                    <a:pt x="28495" y="7610"/>
                    <a:pt x="27883" y="10583"/>
                    <a:pt x="28575" y="19050"/>
                  </a:cubicBezTo>
                  <a:cubicBezTo>
                    <a:pt x="24616" y="17351"/>
                    <a:pt x="8770" y="17046"/>
                    <a:pt x="0" y="19050"/>
                  </a:cubicBezTo>
                  <a:cubicBezTo>
                    <a:pt x="1514" y="15343"/>
                    <a:pt x="867" y="521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3547" y="1353"/>
                    <a:pt x="19181" y="-939"/>
                    <a:pt x="28575" y="0"/>
                  </a:cubicBezTo>
                  <a:cubicBezTo>
                    <a:pt x="28674" y="2217"/>
                    <a:pt x="27293" y="9994"/>
                    <a:pt x="28575" y="19050"/>
                  </a:cubicBezTo>
                  <a:cubicBezTo>
                    <a:pt x="19074" y="21413"/>
                    <a:pt x="13068" y="21369"/>
                    <a:pt x="0" y="19050"/>
                  </a:cubicBezTo>
                  <a:cubicBezTo>
                    <a:pt x="-1163" y="13113"/>
                    <a:pt x="197" y="4625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1044" y="-467"/>
                    <a:pt x="23775" y="1856"/>
                    <a:pt x="28575" y="0"/>
                  </a:cubicBezTo>
                  <a:cubicBezTo>
                    <a:pt x="27609" y="1935"/>
                    <a:pt x="27048" y="15658"/>
                    <a:pt x="28575" y="19050"/>
                  </a:cubicBezTo>
                  <a:cubicBezTo>
                    <a:pt x="17838" y="19096"/>
                    <a:pt x="10782" y="21212"/>
                    <a:pt x="0" y="19050"/>
                  </a:cubicBezTo>
                  <a:cubicBezTo>
                    <a:pt x="-724" y="13950"/>
                    <a:pt x="-251" y="8156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6575" y="-868"/>
                    <a:pt x="22949" y="695"/>
                    <a:pt x="28575" y="0"/>
                  </a:cubicBezTo>
                  <a:cubicBezTo>
                    <a:pt x="30074" y="2685"/>
                    <a:pt x="29510" y="10271"/>
                    <a:pt x="28575" y="19050"/>
                  </a:cubicBezTo>
                  <a:cubicBezTo>
                    <a:pt x="21497" y="20294"/>
                    <a:pt x="10794" y="20316"/>
                    <a:pt x="0" y="19050"/>
                  </a:cubicBezTo>
                  <a:cubicBezTo>
                    <a:pt x="920" y="14452"/>
                    <a:pt x="-1022" y="7824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0264" y="-821"/>
                    <a:pt x="19109" y="-93"/>
                    <a:pt x="28575" y="0"/>
                  </a:cubicBezTo>
                  <a:cubicBezTo>
                    <a:pt x="28456" y="7825"/>
                    <a:pt x="29609" y="14007"/>
                    <a:pt x="28575" y="19050"/>
                  </a:cubicBezTo>
                  <a:cubicBezTo>
                    <a:pt x="21492" y="17044"/>
                    <a:pt x="12072" y="20294"/>
                    <a:pt x="0" y="19050"/>
                  </a:cubicBezTo>
                  <a:cubicBezTo>
                    <a:pt x="-1369" y="10218"/>
                    <a:pt x="-1569" y="410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EE1AEC-F002-CB42-81B0-2D61C2AE2567}"/>
              </a:ext>
            </a:extLst>
          </p:cNvPr>
          <p:cNvGrpSpPr/>
          <p:nvPr/>
        </p:nvGrpSpPr>
        <p:grpSpPr>
          <a:xfrm>
            <a:off x="9162831" y="3633929"/>
            <a:ext cx="1738069" cy="2153947"/>
            <a:chOff x="5796132" y="3039281"/>
            <a:chExt cx="576145" cy="79927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5748B-DE7F-9ACD-B4A4-B8F81D681779}"/>
                </a:ext>
              </a:extLst>
            </p:cNvPr>
            <p:cNvSpPr/>
            <p:nvPr/>
          </p:nvSpPr>
          <p:spPr>
            <a:xfrm>
              <a:off x="5845044" y="3108702"/>
              <a:ext cx="184708" cy="162896"/>
            </a:xfrm>
            <a:custGeom>
              <a:avLst/>
              <a:gdLst>
                <a:gd name="connsiteX0" fmla="*/ 0 w 557213"/>
                <a:gd name="connsiteY0" fmla="*/ 81294 h 438987"/>
                <a:gd name="connsiteX1" fmla="*/ 73647 w 557213"/>
                <a:gd name="connsiteY1" fmla="*/ 422561 h 438987"/>
                <a:gd name="connsiteX2" fmla="*/ 103530 w 557213"/>
                <a:gd name="connsiteY2" fmla="*/ 438989 h 438987"/>
                <a:gd name="connsiteX3" fmla="*/ 151717 w 557213"/>
                <a:gd name="connsiteY3" fmla="*/ 412498 h 438987"/>
                <a:gd name="connsiteX4" fmla="*/ 196916 w 557213"/>
                <a:gd name="connsiteY4" fmla="*/ 387652 h 438987"/>
                <a:gd name="connsiteX5" fmla="*/ 242086 w 557213"/>
                <a:gd name="connsiteY5" fmla="*/ 412498 h 438987"/>
                <a:gd name="connsiteX6" fmla="*/ 290302 w 557213"/>
                <a:gd name="connsiteY6" fmla="*/ 438989 h 438987"/>
                <a:gd name="connsiteX7" fmla="*/ 338488 w 557213"/>
                <a:gd name="connsiteY7" fmla="*/ 412498 h 438987"/>
                <a:gd name="connsiteX8" fmla="*/ 383688 w 557213"/>
                <a:gd name="connsiteY8" fmla="*/ 387652 h 438987"/>
                <a:gd name="connsiteX9" fmla="*/ 428860 w 557213"/>
                <a:gd name="connsiteY9" fmla="*/ 412498 h 438987"/>
                <a:gd name="connsiteX10" fmla="*/ 477076 w 557213"/>
                <a:gd name="connsiteY10" fmla="*/ 438989 h 438987"/>
                <a:gd name="connsiteX11" fmla="*/ 525262 w 557213"/>
                <a:gd name="connsiteY11" fmla="*/ 412498 h 438987"/>
                <a:gd name="connsiteX12" fmla="*/ 557216 w 557213"/>
                <a:gd name="connsiteY12" fmla="*/ 394941 h 438987"/>
                <a:gd name="connsiteX13" fmla="*/ 471990 w 557213"/>
                <a:gd name="connsiteY13" fmla="*/ 0 h 438987"/>
                <a:gd name="connsiteX14" fmla="*/ 0 w 557213"/>
                <a:gd name="connsiteY14" fmla="*/ 81294 h 43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7213" h="438987" extrusionOk="0">
                  <a:moveTo>
                    <a:pt x="0" y="81294"/>
                  </a:moveTo>
                  <a:cubicBezTo>
                    <a:pt x="21868" y="167191"/>
                    <a:pt x="9695" y="272467"/>
                    <a:pt x="73647" y="422561"/>
                  </a:cubicBezTo>
                  <a:cubicBezTo>
                    <a:pt x="80418" y="424973"/>
                    <a:pt x="93080" y="435219"/>
                    <a:pt x="103530" y="438989"/>
                  </a:cubicBezTo>
                  <a:cubicBezTo>
                    <a:pt x="116016" y="425025"/>
                    <a:pt x="131030" y="428374"/>
                    <a:pt x="151717" y="412498"/>
                  </a:cubicBezTo>
                  <a:cubicBezTo>
                    <a:pt x="171931" y="399497"/>
                    <a:pt x="184071" y="397294"/>
                    <a:pt x="196916" y="387652"/>
                  </a:cubicBezTo>
                  <a:cubicBezTo>
                    <a:pt x="216488" y="395542"/>
                    <a:pt x="226612" y="408768"/>
                    <a:pt x="242086" y="412498"/>
                  </a:cubicBezTo>
                  <a:cubicBezTo>
                    <a:pt x="265832" y="422016"/>
                    <a:pt x="273644" y="434043"/>
                    <a:pt x="290302" y="438989"/>
                  </a:cubicBezTo>
                  <a:cubicBezTo>
                    <a:pt x="311033" y="425271"/>
                    <a:pt x="316707" y="428065"/>
                    <a:pt x="338488" y="412498"/>
                  </a:cubicBezTo>
                  <a:cubicBezTo>
                    <a:pt x="350555" y="400910"/>
                    <a:pt x="364557" y="404735"/>
                    <a:pt x="383688" y="387652"/>
                  </a:cubicBezTo>
                  <a:cubicBezTo>
                    <a:pt x="405087" y="396560"/>
                    <a:pt x="414284" y="409501"/>
                    <a:pt x="428860" y="412498"/>
                  </a:cubicBezTo>
                  <a:cubicBezTo>
                    <a:pt x="445326" y="417488"/>
                    <a:pt x="462451" y="434992"/>
                    <a:pt x="477076" y="438989"/>
                  </a:cubicBezTo>
                  <a:cubicBezTo>
                    <a:pt x="488126" y="427242"/>
                    <a:pt x="515936" y="418669"/>
                    <a:pt x="525262" y="412498"/>
                  </a:cubicBezTo>
                  <a:cubicBezTo>
                    <a:pt x="536397" y="401570"/>
                    <a:pt x="545002" y="403512"/>
                    <a:pt x="557216" y="394941"/>
                  </a:cubicBezTo>
                  <a:cubicBezTo>
                    <a:pt x="475626" y="230132"/>
                    <a:pt x="510873" y="136518"/>
                    <a:pt x="471990" y="0"/>
                  </a:cubicBezTo>
                  <a:cubicBezTo>
                    <a:pt x="333410" y="69499"/>
                    <a:pt x="177579" y="-99"/>
                    <a:pt x="0" y="81294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81711788">
                    <a:custGeom>
                      <a:avLst/>
                      <a:gdLst>
                        <a:gd name="connsiteX0" fmla="*/ 0 w 184708"/>
                        <a:gd name="connsiteY0" fmla="*/ 30166 h 162896"/>
                        <a:gd name="connsiteX1" fmla="*/ 24413 w 184708"/>
                        <a:gd name="connsiteY1" fmla="*/ 156801 h 162896"/>
                        <a:gd name="connsiteX2" fmla="*/ 34319 w 184708"/>
                        <a:gd name="connsiteY2" fmla="*/ 162897 h 162896"/>
                        <a:gd name="connsiteX3" fmla="*/ 50292 w 184708"/>
                        <a:gd name="connsiteY3" fmla="*/ 153067 h 162896"/>
                        <a:gd name="connsiteX4" fmla="*/ 65275 w 184708"/>
                        <a:gd name="connsiteY4" fmla="*/ 143847 h 162896"/>
                        <a:gd name="connsiteX5" fmla="*/ 80248 w 184708"/>
                        <a:gd name="connsiteY5" fmla="*/ 153067 h 162896"/>
                        <a:gd name="connsiteX6" fmla="*/ 96231 w 184708"/>
                        <a:gd name="connsiteY6" fmla="*/ 162897 h 162896"/>
                        <a:gd name="connsiteX7" fmla="*/ 112204 w 184708"/>
                        <a:gd name="connsiteY7" fmla="*/ 153067 h 162896"/>
                        <a:gd name="connsiteX8" fmla="*/ 127187 w 184708"/>
                        <a:gd name="connsiteY8" fmla="*/ 143847 h 162896"/>
                        <a:gd name="connsiteX9" fmla="*/ 142161 w 184708"/>
                        <a:gd name="connsiteY9" fmla="*/ 153067 h 162896"/>
                        <a:gd name="connsiteX10" fmla="*/ 158144 w 184708"/>
                        <a:gd name="connsiteY10" fmla="*/ 162897 h 162896"/>
                        <a:gd name="connsiteX11" fmla="*/ 174117 w 184708"/>
                        <a:gd name="connsiteY11" fmla="*/ 153067 h 162896"/>
                        <a:gd name="connsiteX12" fmla="*/ 184709 w 184708"/>
                        <a:gd name="connsiteY12" fmla="*/ 146552 h 162896"/>
                        <a:gd name="connsiteX13" fmla="*/ 156458 w 184708"/>
                        <a:gd name="connsiteY13" fmla="*/ 0 h 162896"/>
                        <a:gd name="connsiteX14" fmla="*/ 0 w 184708"/>
                        <a:gd name="connsiteY14" fmla="*/ 30166 h 162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4708" h="162896">
                          <a:moveTo>
                            <a:pt x="0" y="30166"/>
                          </a:moveTo>
                          <a:lnTo>
                            <a:pt x="24413" y="156801"/>
                          </a:lnTo>
                          <a:lnTo>
                            <a:pt x="34319" y="162897"/>
                          </a:lnTo>
                          <a:lnTo>
                            <a:pt x="50292" y="153067"/>
                          </a:lnTo>
                          <a:lnTo>
                            <a:pt x="65275" y="143847"/>
                          </a:lnTo>
                          <a:lnTo>
                            <a:pt x="80248" y="153067"/>
                          </a:lnTo>
                          <a:lnTo>
                            <a:pt x="96231" y="162897"/>
                          </a:lnTo>
                          <a:lnTo>
                            <a:pt x="112204" y="153067"/>
                          </a:lnTo>
                          <a:lnTo>
                            <a:pt x="127187" y="143847"/>
                          </a:lnTo>
                          <a:lnTo>
                            <a:pt x="142161" y="153067"/>
                          </a:lnTo>
                          <a:lnTo>
                            <a:pt x="158144" y="162897"/>
                          </a:lnTo>
                          <a:lnTo>
                            <a:pt x="174117" y="153067"/>
                          </a:lnTo>
                          <a:lnTo>
                            <a:pt x="184709" y="146552"/>
                          </a:lnTo>
                          <a:lnTo>
                            <a:pt x="156458" y="0"/>
                          </a:lnTo>
                          <a:lnTo>
                            <a:pt x="0" y="3016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8BB582-5B9F-0D6B-5A5E-0B32AD09A491}"/>
                </a:ext>
              </a:extLst>
            </p:cNvPr>
            <p:cNvSpPr/>
            <p:nvPr/>
          </p:nvSpPr>
          <p:spPr>
            <a:xfrm>
              <a:off x="6035304" y="3131480"/>
              <a:ext cx="168445" cy="140119"/>
            </a:xfrm>
            <a:custGeom>
              <a:avLst/>
              <a:gdLst>
                <a:gd name="connsiteX0" fmla="*/ 414464 w 508152"/>
                <a:gd name="connsiteY0" fmla="*/ 75104 h 377606"/>
                <a:gd name="connsiteX1" fmla="*/ 361620 w 508152"/>
                <a:gd name="connsiteY1" fmla="*/ 17225 h 377606"/>
                <a:gd name="connsiteX2" fmla="*/ 288612 w 508152"/>
                <a:gd name="connsiteY2" fmla="*/ 6074 h 377606"/>
                <a:gd name="connsiteX3" fmla="*/ 283789 w 508152"/>
                <a:gd name="connsiteY3" fmla="*/ 8545 h 377606"/>
                <a:gd name="connsiteX4" fmla="*/ 208187 w 508152"/>
                <a:gd name="connsiteY4" fmla="*/ 52059 h 377606"/>
                <a:gd name="connsiteX5" fmla="*/ 133091 w 508152"/>
                <a:gd name="connsiteY5" fmla="*/ 52059 h 377606"/>
                <a:gd name="connsiteX6" fmla="*/ 57492 w 508152"/>
                <a:gd name="connsiteY6" fmla="*/ 8545 h 377606"/>
                <a:gd name="connsiteX7" fmla="*/ 0 w 508152"/>
                <a:gd name="connsiteY7" fmla="*/ 4319 h 377606"/>
                <a:gd name="connsiteX8" fmla="*/ 79300 w 508152"/>
                <a:gd name="connsiteY8" fmla="*/ 371793 h 377606"/>
                <a:gd name="connsiteX9" fmla="*/ 89880 w 508152"/>
                <a:gd name="connsiteY9" fmla="*/ 377608 h 377606"/>
                <a:gd name="connsiteX10" fmla="*/ 138084 w 508152"/>
                <a:gd name="connsiteY10" fmla="*/ 351104 h 377606"/>
                <a:gd name="connsiteX11" fmla="*/ 183265 w 508152"/>
                <a:gd name="connsiteY11" fmla="*/ 326268 h 377606"/>
                <a:gd name="connsiteX12" fmla="*/ 228450 w 508152"/>
                <a:gd name="connsiteY12" fmla="*/ 351104 h 377606"/>
                <a:gd name="connsiteX13" fmla="*/ 276654 w 508152"/>
                <a:gd name="connsiteY13" fmla="*/ 377608 h 377606"/>
                <a:gd name="connsiteX14" fmla="*/ 324858 w 508152"/>
                <a:gd name="connsiteY14" fmla="*/ 351104 h 377606"/>
                <a:gd name="connsiteX15" fmla="*/ 370040 w 508152"/>
                <a:gd name="connsiteY15" fmla="*/ 326268 h 377606"/>
                <a:gd name="connsiteX16" fmla="*/ 386116 w 508152"/>
                <a:gd name="connsiteY16" fmla="*/ 335104 h 377606"/>
                <a:gd name="connsiteX17" fmla="*/ 508155 w 508152"/>
                <a:gd name="connsiteY17" fmla="*/ 85360 h 377606"/>
                <a:gd name="connsiteX18" fmla="*/ 485879 w 508152"/>
                <a:gd name="connsiteY18" fmla="*/ 91459 h 377606"/>
                <a:gd name="connsiteX19" fmla="*/ 414464 w 508152"/>
                <a:gd name="connsiteY19" fmla="*/ 75104 h 37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52" h="377606" extrusionOk="0">
                  <a:moveTo>
                    <a:pt x="414464" y="75104"/>
                  </a:moveTo>
                  <a:cubicBezTo>
                    <a:pt x="394084" y="54021"/>
                    <a:pt x="380010" y="26647"/>
                    <a:pt x="361620" y="17225"/>
                  </a:cubicBezTo>
                  <a:cubicBezTo>
                    <a:pt x="345345" y="-4313"/>
                    <a:pt x="310051" y="-4693"/>
                    <a:pt x="288612" y="6074"/>
                  </a:cubicBezTo>
                  <a:cubicBezTo>
                    <a:pt x="286859" y="6640"/>
                    <a:pt x="285633" y="7507"/>
                    <a:pt x="283789" y="8545"/>
                  </a:cubicBezTo>
                  <a:cubicBezTo>
                    <a:pt x="261929" y="26031"/>
                    <a:pt x="240639" y="25985"/>
                    <a:pt x="208187" y="52059"/>
                  </a:cubicBezTo>
                  <a:cubicBezTo>
                    <a:pt x="188839" y="68521"/>
                    <a:pt x="154591" y="64801"/>
                    <a:pt x="133091" y="52059"/>
                  </a:cubicBezTo>
                  <a:cubicBezTo>
                    <a:pt x="110166" y="39529"/>
                    <a:pt x="90305" y="24304"/>
                    <a:pt x="57492" y="8545"/>
                  </a:cubicBezTo>
                  <a:cubicBezTo>
                    <a:pt x="39496" y="-1839"/>
                    <a:pt x="17306" y="-1920"/>
                    <a:pt x="0" y="4319"/>
                  </a:cubicBezTo>
                  <a:cubicBezTo>
                    <a:pt x="36492" y="160861"/>
                    <a:pt x="24800" y="279275"/>
                    <a:pt x="79300" y="371793"/>
                  </a:cubicBezTo>
                  <a:cubicBezTo>
                    <a:pt x="82311" y="372539"/>
                    <a:pt x="86418" y="376955"/>
                    <a:pt x="89880" y="377608"/>
                  </a:cubicBezTo>
                  <a:cubicBezTo>
                    <a:pt x="98715" y="367331"/>
                    <a:pt x="125940" y="358354"/>
                    <a:pt x="138084" y="351104"/>
                  </a:cubicBezTo>
                  <a:cubicBezTo>
                    <a:pt x="153698" y="335604"/>
                    <a:pt x="164564" y="343071"/>
                    <a:pt x="183265" y="326268"/>
                  </a:cubicBezTo>
                  <a:cubicBezTo>
                    <a:pt x="202740" y="336222"/>
                    <a:pt x="215102" y="350609"/>
                    <a:pt x="228450" y="351104"/>
                  </a:cubicBezTo>
                  <a:cubicBezTo>
                    <a:pt x="252902" y="362933"/>
                    <a:pt x="261595" y="370589"/>
                    <a:pt x="276654" y="377608"/>
                  </a:cubicBezTo>
                  <a:cubicBezTo>
                    <a:pt x="293231" y="364864"/>
                    <a:pt x="309155" y="366761"/>
                    <a:pt x="324858" y="351104"/>
                  </a:cubicBezTo>
                  <a:cubicBezTo>
                    <a:pt x="344695" y="335843"/>
                    <a:pt x="357076" y="339770"/>
                    <a:pt x="370040" y="326268"/>
                  </a:cubicBezTo>
                  <a:cubicBezTo>
                    <a:pt x="378014" y="329187"/>
                    <a:pt x="378308" y="331411"/>
                    <a:pt x="386116" y="335104"/>
                  </a:cubicBezTo>
                  <a:cubicBezTo>
                    <a:pt x="431935" y="214551"/>
                    <a:pt x="484496" y="165627"/>
                    <a:pt x="508155" y="85360"/>
                  </a:cubicBezTo>
                  <a:cubicBezTo>
                    <a:pt x="499926" y="88366"/>
                    <a:pt x="494747" y="88034"/>
                    <a:pt x="485879" y="91459"/>
                  </a:cubicBezTo>
                  <a:cubicBezTo>
                    <a:pt x="460173" y="102007"/>
                    <a:pt x="431891" y="91172"/>
                    <a:pt x="414464" y="75104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030541405">
                    <a:custGeom>
                      <a:avLst/>
                      <a:gdLst>
                        <a:gd name="connsiteX0" fmla="*/ 137389 w 168445"/>
                        <a:gd name="connsiteY0" fmla="*/ 27869 h 140119"/>
                        <a:gd name="connsiteX1" fmla="*/ 119872 w 168445"/>
                        <a:gd name="connsiteY1" fmla="*/ 6392 h 140119"/>
                        <a:gd name="connsiteX2" fmla="*/ 95671 w 168445"/>
                        <a:gd name="connsiteY2" fmla="*/ 2254 h 140119"/>
                        <a:gd name="connsiteX3" fmla="*/ 94072 w 168445"/>
                        <a:gd name="connsiteY3" fmla="*/ 3171 h 140119"/>
                        <a:gd name="connsiteX4" fmla="*/ 69011 w 168445"/>
                        <a:gd name="connsiteY4" fmla="*/ 19318 h 140119"/>
                        <a:gd name="connsiteX5" fmla="*/ 44118 w 168445"/>
                        <a:gd name="connsiteY5" fmla="*/ 19318 h 140119"/>
                        <a:gd name="connsiteX6" fmla="*/ 19058 w 168445"/>
                        <a:gd name="connsiteY6" fmla="*/ 3171 h 140119"/>
                        <a:gd name="connsiteX7" fmla="*/ 0 w 168445"/>
                        <a:gd name="connsiteY7" fmla="*/ 1603 h 140119"/>
                        <a:gd name="connsiteX8" fmla="*/ 26287 w 168445"/>
                        <a:gd name="connsiteY8" fmla="*/ 137962 h 140119"/>
                        <a:gd name="connsiteX9" fmla="*/ 29794 w 168445"/>
                        <a:gd name="connsiteY9" fmla="*/ 140120 h 140119"/>
                        <a:gd name="connsiteX10" fmla="*/ 45773 w 168445"/>
                        <a:gd name="connsiteY10" fmla="*/ 130285 h 140119"/>
                        <a:gd name="connsiteX11" fmla="*/ 60750 w 168445"/>
                        <a:gd name="connsiteY11" fmla="*/ 121069 h 140119"/>
                        <a:gd name="connsiteX12" fmla="*/ 75728 w 168445"/>
                        <a:gd name="connsiteY12" fmla="*/ 130285 h 140119"/>
                        <a:gd name="connsiteX13" fmla="*/ 91707 w 168445"/>
                        <a:gd name="connsiteY13" fmla="*/ 140120 h 140119"/>
                        <a:gd name="connsiteX14" fmla="*/ 107686 w 168445"/>
                        <a:gd name="connsiteY14" fmla="*/ 130285 h 140119"/>
                        <a:gd name="connsiteX15" fmla="*/ 122663 w 168445"/>
                        <a:gd name="connsiteY15" fmla="*/ 121069 h 140119"/>
                        <a:gd name="connsiteX16" fmla="*/ 127992 w 168445"/>
                        <a:gd name="connsiteY16" fmla="*/ 124348 h 140119"/>
                        <a:gd name="connsiteX17" fmla="*/ 168446 w 168445"/>
                        <a:gd name="connsiteY17" fmla="*/ 31675 h 140119"/>
                        <a:gd name="connsiteX18" fmla="*/ 161062 w 168445"/>
                        <a:gd name="connsiteY18" fmla="*/ 33938 h 140119"/>
                        <a:gd name="connsiteX19" fmla="*/ 137389 w 168445"/>
                        <a:gd name="connsiteY19" fmla="*/ 27869 h 140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68445" h="140119">
                          <a:moveTo>
                            <a:pt x="137389" y="27869"/>
                          </a:moveTo>
                          <a:lnTo>
                            <a:pt x="119872" y="6392"/>
                          </a:lnTo>
                          <a:cubicBezTo>
                            <a:pt x="113619" y="-207"/>
                            <a:pt x="103762" y="-1892"/>
                            <a:pt x="95671" y="2254"/>
                          </a:cubicBezTo>
                          <a:cubicBezTo>
                            <a:pt x="95122" y="2532"/>
                            <a:pt x="94589" y="2838"/>
                            <a:pt x="94072" y="3171"/>
                          </a:cubicBezTo>
                          <a:lnTo>
                            <a:pt x="69011" y="19318"/>
                          </a:lnTo>
                          <a:cubicBezTo>
                            <a:pt x="61370" y="23985"/>
                            <a:pt x="51760" y="23985"/>
                            <a:pt x="44118" y="19318"/>
                          </a:cubicBezTo>
                          <a:lnTo>
                            <a:pt x="19058" y="3171"/>
                          </a:lnTo>
                          <a:cubicBezTo>
                            <a:pt x="13307" y="-326"/>
                            <a:pt x="6245" y="-907"/>
                            <a:pt x="0" y="1603"/>
                          </a:cubicBezTo>
                          <a:lnTo>
                            <a:pt x="26287" y="137962"/>
                          </a:lnTo>
                          <a:lnTo>
                            <a:pt x="29794" y="140120"/>
                          </a:lnTo>
                          <a:lnTo>
                            <a:pt x="45773" y="130285"/>
                          </a:lnTo>
                          <a:lnTo>
                            <a:pt x="60750" y="121069"/>
                          </a:lnTo>
                          <a:lnTo>
                            <a:pt x="75728" y="130285"/>
                          </a:lnTo>
                          <a:lnTo>
                            <a:pt x="91707" y="140120"/>
                          </a:lnTo>
                          <a:lnTo>
                            <a:pt x="107686" y="130285"/>
                          </a:lnTo>
                          <a:lnTo>
                            <a:pt x="122663" y="121069"/>
                          </a:lnTo>
                          <a:lnTo>
                            <a:pt x="127992" y="124348"/>
                          </a:lnTo>
                          <a:lnTo>
                            <a:pt x="168446" y="31675"/>
                          </a:lnTo>
                          <a:lnTo>
                            <a:pt x="161062" y="33938"/>
                          </a:lnTo>
                          <a:cubicBezTo>
                            <a:pt x="152662" y="36698"/>
                            <a:pt x="143424" y="34331"/>
                            <a:pt x="137389" y="2786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CA92222-C372-5123-2ED4-AA02604ABFC4}"/>
                </a:ext>
              </a:extLst>
            </p:cNvPr>
            <p:cNvSpPr/>
            <p:nvPr/>
          </p:nvSpPr>
          <p:spPr>
            <a:xfrm>
              <a:off x="6190210" y="3039281"/>
              <a:ext cx="182067" cy="232319"/>
            </a:xfrm>
            <a:custGeom>
              <a:avLst/>
              <a:gdLst>
                <a:gd name="connsiteX0" fmla="*/ 89469 w 549245"/>
                <a:gd name="connsiteY0" fmla="*/ 431129 h 626075"/>
                <a:gd name="connsiteX1" fmla="*/ 13451 w 549245"/>
                <a:gd name="connsiteY1" fmla="*/ 595520 h 626075"/>
                <a:gd name="connsiteX2" fmla="*/ 0 w 549245"/>
                <a:gd name="connsiteY2" fmla="*/ 623937 h 626075"/>
                <a:gd name="connsiteX3" fmla="*/ 44321 w 549245"/>
                <a:gd name="connsiteY3" fmla="*/ 599573 h 626075"/>
                <a:gd name="connsiteX4" fmla="*/ 89503 w 549245"/>
                <a:gd name="connsiteY4" fmla="*/ 574734 h 626075"/>
                <a:gd name="connsiteX5" fmla="*/ 134687 w 549245"/>
                <a:gd name="connsiteY5" fmla="*/ 599573 h 626075"/>
                <a:gd name="connsiteX6" fmla="*/ 182891 w 549245"/>
                <a:gd name="connsiteY6" fmla="*/ 626075 h 626075"/>
                <a:gd name="connsiteX7" fmla="*/ 231095 w 549245"/>
                <a:gd name="connsiteY7" fmla="*/ 599573 h 626075"/>
                <a:gd name="connsiteX8" fmla="*/ 276277 w 549245"/>
                <a:gd name="connsiteY8" fmla="*/ 574734 h 626075"/>
                <a:gd name="connsiteX9" fmla="*/ 321455 w 549245"/>
                <a:gd name="connsiteY9" fmla="*/ 599573 h 626075"/>
                <a:gd name="connsiteX10" fmla="*/ 363348 w 549245"/>
                <a:gd name="connsiteY10" fmla="*/ 622601 h 626075"/>
                <a:gd name="connsiteX11" fmla="*/ 470119 w 549245"/>
                <a:gd name="connsiteY11" fmla="*/ 9715 h 626075"/>
                <a:gd name="connsiteX12" fmla="*/ 149478 w 549245"/>
                <a:gd name="connsiteY12" fmla="*/ 304002 h 626075"/>
                <a:gd name="connsiteX13" fmla="*/ 310121 w 549245"/>
                <a:gd name="connsiteY13" fmla="*/ 192854 h 626075"/>
                <a:gd name="connsiteX14" fmla="*/ 352159 w 549245"/>
                <a:gd name="connsiteY14" fmla="*/ 200187 h 626075"/>
                <a:gd name="connsiteX15" fmla="*/ 344132 w 549245"/>
                <a:gd name="connsiteY15" fmla="*/ 237630 h 626075"/>
                <a:gd name="connsiteX16" fmla="*/ 89469 w 549245"/>
                <a:gd name="connsiteY16" fmla="*/ 431129 h 62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245" h="626075" extrusionOk="0">
                  <a:moveTo>
                    <a:pt x="89469" y="431129"/>
                  </a:moveTo>
                  <a:cubicBezTo>
                    <a:pt x="67844" y="485083"/>
                    <a:pt x="44744" y="540498"/>
                    <a:pt x="13451" y="595520"/>
                  </a:cubicBezTo>
                  <a:cubicBezTo>
                    <a:pt x="8024" y="606638"/>
                    <a:pt x="4759" y="616238"/>
                    <a:pt x="0" y="623937"/>
                  </a:cubicBezTo>
                  <a:cubicBezTo>
                    <a:pt x="7995" y="614192"/>
                    <a:pt x="29990" y="612887"/>
                    <a:pt x="44321" y="599573"/>
                  </a:cubicBezTo>
                  <a:cubicBezTo>
                    <a:pt x="57285" y="586674"/>
                    <a:pt x="80500" y="585568"/>
                    <a:pt x="89503" y="574734"/>
                  </a:cubicBezTo>
                  <a:cubicBezTo>
                    <a:pt x="113140" y="584837"/>
                    <a:pt x="113592" y="592524"/>
                    <a:pt x="134687" y="599573"/>
                  </a:cubicBezTo>
                  <a:cubicBezTo>
                    <a:pt x="150532" y="605455"/>
                    <a:pt x="158462" y="617630"/>
                    <a:pt x="182891" y="626075"/>
                  </a:cubicBezTo>
                  <a:cubicBezTo>
                    <a:pt x="202640" y="608298"/>
                    <a:pt x="219121" y="613320"/>
                    <a:pt x="231095" y="599573"/>
                  </a:cubicBezTo>
                  <a:cubicBezTo>
                    <a:pt x="244100" y="585733"/>
                    <a:pt x="260848" y="589548"/>
                    <a:pt x="276277" y="574734"/>
                  </a:cubicBezTo>
                  <a:cubicBezTo>
                    <a:pt x="297084" y="585364"/>
                    <a:pt x="298747" y="590520"/>
                    <a:pt x="321455" y="599573"/>
                  </a:cubicBezTo>
                  <a:cubicBezTo>
                    <a:pt x="331302" y="604015"/>
                    <a:pt x="354201" y="618108"/>
                    <a:pt x="363348" y="622601"/>
                  </a:cubicBezTo>
                  <a:cubicBezTo>
                    <a:pt x="518569" y="273409"/>
                    <a:pt x="622755" y="89437"/>
                    <a:pt x="470119" y="9715"/>
                  </a:cubicBezTo>
                  <a:cubicBezTo>
                    <a:pt x="340111" y="-54018"/>
                    <a:pt x="231858" y="124652"/>
                    <a:pt x="149478" y="304002"/>
                  </a:cubicBezTo>
                  <a:cubicBezTo>
                    <a:pt x="196912" y="262868"/>
                    <a:pt x="249737" y="212830"/>
                    <a:pt x="310121" y="192854"/>
                  </a:cubicBezTo>
                  <a:cubicBezTo>
                    <a:pt x="324247" y="185953"/>
                    <a:pt x="343526" y="189072"/>
                    <a:pt x="352159" y="200187"/>
                  </a:cubicBezTo>
                  <a:cubicBezTo>
                    <a:pt x="361103" y="212497"/>
                    <a:pt x="357936" y="228421"/>
                    <a:pt x="344132" y="237630"/>
                  </a:cubicBezTo>
                  <a:cubicBezTo>
                    <a:pt x="242362" y="265227"/>
                    <a:pt x="145723" y="345601"/>
                    <a:pt x="89469" y="431129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73891258">
                    <a:custGeom>
                      <a:avLst/>
                      <a:gdLst>
                        <a:gd name="connsiteX0" fmla="*/ 29658 w 182067"/>
                        <a:gd name="connsiteY0" fmla="*/ 159980 h 232319"/>
                        <a:gd name="connsiteX1" fmla="*/ 4459 w 182067"/>
                        <a:gd name="connsiteY1" fmla="*/ 220981 h 232319"/>
                        <a:gd name="connsiteX2" fmla="*/ 0 w 182067"/>
                        <a:gd name="connsiteY2" fmla="*/ 231526 h 232319"/>
                        <a:gd name="connsiteX3" fmla="*/ 14692 w 182067"/>
                        <a:gd name="connsiteY3" fmla="*/ 222485 h 232319"/>
                        <a:gd name="connsiteX4" fmla="*/ 29669 w 182067"/>
                        <a:gd name="connsiteY4" fmla="*/ 213268 h 232319"/>
                        <a:gd name="connsiteX5" fmla="*/ 44647 w 182067"/>
                        <a:gd name="connsiteY5" fmla="*/ 222485 h 232319"/>
                        <a:gd name="connsiteX6" fmla="*/ 60626 w 182067"/>
                        <a:gd name="connsiteY6" fmla="*/ 232319 h 232319"/>
                        <a:gd name="connsiteX7" fmla="*/ 76605 w 182067"/>
                        <a:gd name="connsiteY7" fmla="*/ 222485 h 232319"/>
                        <a:gd name="connsiteX8" fmla="*/ 91582 w 182067"/>
                        <a:gd name="connsiteY8" fmla="*/ 213268 h 232319"/>
                        <a:gd name="connsiteX9" fmla="*/ 106558 w 182067"/>
                        <a:gd name="connsiteY9" fmla="*/ 222485 h 232319"/>
                        <a:gd name="connsiteX10" fmla="*/ 120445 w 182067"/>
                        <a:gd name="connsiteY10" fmla="*/ 231030 h 232319"/>
                        <a:gd name="connsiteX11" fmla="*/ 155838 w 182067"/>
                        <a:gd name="connsiteY11" fmla="*/ 3605 h 232319"/>
                        <a:gd name="connsiteX12" fmla="*/ 49550 w 182067"/>
                        <a:gd name="connsiteY12" fmla="*/ 112807 h 232319"/>
                        <a:gd name="connsiteX13" fmla="*/ 102801 w 182067"/>
                        <a:gd name="connsiteY13" fmla="*/ 71563 h 232319"/>
                        <a:gd name="connsiteX14" fmla="*/ 116736 w 182067"/>
                        <a:gd name="connsiteY14" fmla="*/ 74284 h 232319"/>
                        <a:gd name="connsiteX15" fmla="*/ 114075 w 182067"/>
                        <a:gd name="connsiteY15" fmla="*/ 88178 h 232319"/>
                        <a:gd name="connsiteX16" fmla="*/ 29658 w 182067"/>
                        <a:gd name="connsiteY16" fmla="*/ 159980 h 232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067" h="232319">
                          <a:moveTo>
                            <a:pt x="29658" y="159980"/>
                          </a:moveTo>
                          <a:cubicBezTo>
                            <a:pt x="21623" y="179475"/>
                            <a:pt x="13285" y="199966"/>
                            <a:pt x="4459" y="220981"/>
                          </a:cubicBezTo>
                          <a:cubicBezTo>
                            <a:pt x="2963" y="224538"/>
                            <a:pt x="1483" y="228031"/>
                            <a:pt x="0" y="231526"/>
                          </a:cubicBezTo>
                          <a:lnTo>
                            <a:pt x="14692" y="222485"/>
                          </a:lnTo>
                          <a:lnTo>
                            <a:pt x="29669" y="213268"/>
                          </a:lnTo>
                          <a:lnTo>
                            <a:pt x="44647" y="222485"/>
                          </a:lnTo>
                          <a:lnTo>
                            <a:pt x="60626" y="232319"/>
                          </a:lnTo>
                          <a:lnTo>
                            <a:pt x="76605" y="222485"/>
                          </a:lnTo>
                          <a:lnTo>
                            <a:pt x="91582" y="213268"/>
                          </a:lnTo>
                          <a:lnTo>
                            <a:pt x="106558" y="222485"/>
                          </a:lnTo>
                          <a:lnTo>
                            <a:pt x="120445" y="231030"/>
                          </a:lnTo>
                          <a:cubicBezTo>
                            <a:pt x="170182" y="115117"/>
                            <a:pt x="210614" y="26650"/>
                            <a:pt x="155838" y="3605"/>
                          </a:cubicBezTo>
                          <a:cubicBezTo>
                            <a:pt x="113632" y="-14178"/>
                            <a:pt x="83228" y="35655"/>
                            <a:pt x="49550" y="112807"/>
                          </a:cubicBezTo>
                          <a:cubicBezTo>
                            <a:pt x="66440" y="97981"/>
                            <a:pt x="84224" y="84207"/>
                            <a:pt x="102801" y="71563"/>
                          </a:cubicBezTo>
                          <a:cubicBezTo>
                            <a:pt x="107401" y="68466"/>
                            <a:pt x="113640" y="69685"/>
                            <a:pt x="116736" y="74284"/>
                          </a:cubicBezTo>
                          <a:cubicBezTo>
                            <a:pt x="119817" y="78860"/>
                            <a:pt x="118628" y="85065"/>
                            <a:pt x="114075" y="88178"/>
                          </a:cubicBezTo>
                          <a:cubicBezTo>
                            <a:pt x="83423" y="108989"/>
                            <a:pt x="55118" y="133064"/>
                            <a:pt x="29658" y="15998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3BC328-A761-6F90-2E40-8E59C0EC66E3}"/>
                </a:ext>
              </a:extLst>
            </p:cNvPr>
            <p:cNvSpPr/>
            <p:nvPr/>
          </p:nvSpPr>
          <p:spPr>
            <a:xfrm>
              <a:off x="5796132" y="3628976"/>
              <a:ext cx="172741" cy="209575"/>
            </a:xfrm>
            <a:custGeom>
              <a:avLst/>
              <a:gdLst>
                <a:gd name="connsiteX0" fmla="*/ 30471 w 521111"/>
                <a:gd name="connsiteY0" fmla="*/ 188736 h 564782"/>
                <a:gd name="connsiteX1" fmla="*/ 261274 w 521111"/>
                <a:gd name="connsiteY1" fmla="*/ 546030 h 564782"/>
                <a:gd name="connsiteX2" fmla="*/ 490491 w 521111"/>
                <a:gd name="connsiteY2" fmla="*/ 189442 h 564782"/>
                <a:gd name="connsiteX3" fmla="*/ 283484 w 521111"/>
                <a:gd name="connsiteY3" fmla="*/ 179517 h 564782"/>
                <a:gd name="connsiteX4" fmla="*/ 271586 w 521111"/>
                <a:gd name="connsiteY4" fmla="*/ 132022 h 564782"/>
                <a:gd name="connsiteX5" fmla="*/ 358039 w 521111"/>
                <a:gd name="connsiteY5" fmla="*/ 99409 h 564782"/>
                <a:gd name="connsiteX6" fmla="*/ 395313 w 521111"/>
                <a:gd name="connsiteY6" fmla="*/ 161 h 564782"/>
                <a:gd name="connsiteX7" fmla="*/ 284277 w 521111"/>
                <a:gd name="connsiteY7" fmla="*/ 33481 h 564782"/>
                <a:gd name="connsiteX8" fmla="*/ 250966 w 521111"/>
                <a:gd name="connsiteY8" fmla="*/ 93027 h 564782"/>
                <a:gd name="connsiteX9" fmla="*/ 162133 w 521111"/>
                <a:gd name="connsiteY9" fmla="*/ 10795 h 564782"/>
                <a:gd name="connsiteX10" fmla="*/ 137547 w 521111"/>
                <a:gd name="connsiteY10" fmla="*/ 46950 h 564782"/>
                <a:gd name="connsiteX11" fmla="*/ 235895 w 521111"/>
                <a:gd name="connsiteY11" fmla="*/ 178811 h 564782"/>
                <a:gd name="connsiteX12" fmla="*/ 30471 w 521111"/>
                <a:gd name="connsiteY12" fmla="*/ 188736 h 56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1111" h="564782" extrusionOk="0">
                  <a:moveTo>
                    <a:pt x="30471" y="188736"/>
                  </a:moveTo>
                  <a:cubicBezTo>
                    <a:pt x="-27766" y="270130"/>
                    <a:pt x="30942" y="644760"/>
                    <a:pt x="261274" y="546030"/>
                  </a:cubicBezTo>
                  <a:cubicBezTo>
                    <a:pt x="507216" y="650701"/>
                    <a:pt x="590264" y="245164"/>
                    <a:pt x="490491" y="189442"/>
                  </a:cubicBezTo>
                  <a:cubicBezTo>
                    <a:pt x="421758" y="125355"/>
                    <a:pt x="353216" y="167372"/>
                    <a:pt x="283484" y="179517"/>
                  </a:cubicBezTo>
                  <a:cubicBezTo>
                    <a:pt x="284823" y="162599"/>
                    <a:pt x="278567" y="147755"/>
                    <a:pt x="271586" y="132022"/>
                  </a:cubicBezTo>
                  <a:cubicBezTo>
                    <a:pt x="306409" y="136934"/>
                    <a:pt x="332499" y="121396"/>
                    <a:pt x="358039" y="99409"/>
                  </a:cubicBezTo>
                  <a:cubicBezTo>
                    <a:pt x="381759" y="65058"/>
                    <a:pt x="394640" y="38438"/>
                    <a:pt x="395313" y="161"/>
                  </a:cubicBezTo>
                  <a:cubicBezTo>
                    <a:pt x="350203" y="3437"/>
                    <a:pt x="312677" y="9429"/>
                    <a:pt x="284277" y="33481"/>
                  </a:cubicBezTo>
                  <a:cubicBezTo>
                    <a:pt x="265745" y="51187"/>
                    <a:pt x="255677" y="70018"/>
                    <a:pt x="250966" y="93027"/>
                  </a:cubicBezTo>
                  <a:cubicBezTo>
                    <a:pt x="237866" y="65746"/>
                    <a:pt x="202116" y="35731"/>
                    <a:pt x="162133" y="10795"/>
                  </a:cubicBezTo>
                  <a:cubicBezTo>
                    <a:pt x="158345" y="22454"/>
                    <a:pt x="141554" y="34849"/>
                    <a:pt x="137547" y="46950"/>
                  </a:cubicBezTo>
                  <a:cubicBezTo>
                    <a:pt x="196677" y="71570"/>
                    <a:pt x="226512" y="113811"/>
                    <a:pt x="235895" y="178811"/>
                  </a:cubicBezTo>
                  <a:cubicBezTo>
                    <a:pt x="163409" y="166621"/>
                    <a:pt x="86515" y="136417"/>
                    <a:pt x="30471" y="18873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32816902">
                    <a:custGeom>
                      <a:avLst/>
                      <a:gdLst>
                        <a:gd name="connsiteX0" fmla="*/ 10101 w 172741"/>
                        <a:gd name="connsiteY0" fmla="*/ 70035 h 209575"/>
                        <a:gd name="connsiteX1" fmla="*/ 86609 w 172741"/>
                        <a:gd name="connsiteY1" fmla="*/ 202617 h 209575"/>
                        <a:gd name="connsiteX2" fmla="*/ 162591 w 172741"/>
                        <a:gd name="connsiteY2" fmla="*/ 70297 h 209575"/>
                        <a:gd name="connsiteX3" fmla="*/ 93971 w 172741"/>
                        <a:gd name="connsiteY3" fmla="*/ 66614 h 209575"/>
                        <a:gd name="connsiteX4" fmla="*/ 90027 w 172741"/>
                        <a:gd name="connsiteY4" fmla="*/ 48990 h 209575"/>
                        <a:gd name="connsiteX5" fmla="*/ 118685 w 172741"/>
                        <a:gd name="connsiteY5" fmla="*/ 36888 h 209575"/>
                        <a:gd name="connsiteX6" fmla="*/ 131041 w 172741"/>
                        <a:gd name="connsiteY6" fmla="*/ 60 h 209575"/>
                        <a:gd name="connsiteX7" fmla="*/ 94234 w 172741"/>
                        <a:gd name="connsiteY7" fmla="*/ 12424 h 209575"/>
                        <a:gd name="connsiteX8" fmla="*/ 83192 w 172741"/>
                        <a:gd name="connsiteY8" fmla="*/ 34520 h 209575"/>
                        <a:gd name="connsiteX9" fmla="*/ 53745 w 172741"/>
                        <a:gd name="connsiteY9" fmla="*/ 4006 h 209575"/>
                        <a:gd name="connsiteX10" fmla="*/ 45595 w 172741"/>
                        <a:gd name="connsiteY10" fmla="*/ 17422 h 209575"/>
                        <a:gd name="connsiteX11" fmla="*/ 78196 w 172741"/>
                        <a:gd name="connsiteY11" fmla="*/ 66352 h 209575"/>
                        <a:gd name="connsiteX12" fmla="*/ 10101 w 172741"/>
                        <a:gd name="connsiteY12" fmla="*/ 70035 h 20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2741" h="209575">
                          <a:moveTo>
                            <a:pt x="10101" y="70035"/>
                          </a:moveTo>
                          <a:cubicBezTo>
                            <a:pt x="-15402" y="98181"/>
                            <a:pt x="6420" y="242340"/>
                            <a:pt x="86609" y="202617"/>
                          </a:cubicBezTo>
                          <a:cubicBezTo>
                            <a:pt x="166535" y="242602"/>
                            <a:pt x="188094" y="98444"/>
                            <a:pt x="162591" y="70297"/>
                          </a:cubicBezTo>
                          <a:cubicBezTo>
                            <a:pt x="138929" y="44518"/>
                            <a:pt x="113427" y="62142"/>
                            <a:pt x="93971" y="66614"/>
                          </a:cubicBezTo>
                          <a:cubicBezTo>
                            <a:pt x="93371" y="60602"/>
                            <a:pt x="92047" y="54684"/>
                            <a:pt x="90027" y="48990"/>
                          </a:cubicBezTo>
                          <a:cubicBezTo>
                            <a:pt x="100694" y="48400"/>
                            <a:pt x="110824" y="44122"/>
                            <a:pt x="118685" y="36888"/>
                          </a:cubicBezTo>
                          <a:cubicBezTo>
                            <a:pt x="127238" y="26574"/>
                            <a:pt x="131643" y="13445"/>
                            <a:pt x="131041" y="60"/>
                          </a:cubicBezTo>
                          <a:cubicBezTo>
                            <a:pt x="117657" y="-573"/>
                            <a:pt x="104522" y="3839"/>
                            <a:pt x="94234" y="12424"/>
                          </a:cubicBezTo>
                          <a:cubicBezTo>
                            <a:pt x="88522" y="18587"/>
                            <a:pt x="84690" y="26253"/>
                            <a:pt x="83192" y="34520"/>
                          </a:cubicBezTo>
                          <a:cubicBezTo>
                            <a:pt x="75737" y="22309"/>
                            <a:pt x="65684" y="11890"/>
                            <a:pt x="53745" y="4006"/>
                          </a:cubicBezTo>
                          <a:lnTo>
                            <a:pt x="45595" y="17422"/>
                          </a:lnTo>
                          <a:cubicBezTo>
                            <a:pt x="62636" y="28648"/>
                            <a:pt x="74398" y="46302"/>
                            <a:pt x="78196" y="66352"/>
                          </a:cubicBezTo>
                          <a:cubicBezTo>
                            <a:pt x="59003" y="61617"/>
                            <a:pt x="33238" y="44518"/>
                            <a:pt x="10101" y="70035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34ECB2-1426-82AD-9B11-64B3896C84A0}"/>
                </a:ext>
              </a:extLst>
            </p:cNvPr>
            <p:cNvSpPr/>
            <p:nvPr/>
          </p:nvSpPr>
          <p:spPr>
            <a:xfrm>
              <a:off x="5848405" y="3286102"/>
              <a:ext cx="495299" cy="533399"/>
            </a:xfrm>
            <a:custGeom>
              <a:avLst/>
              <a:gdLst>
                <a:gd name="connsiteX0" fmla="*/ 466931 w 1494179"/>
                <a:gd name="connsiteY0" fmla="*/ 51337 h 1437453"/>
                <a:gd name="connsiteX1" fmla="*/ 373545 w 1494179"/>
                <a:gd name="connsiteY1" fmla="*/ 0 h 1437453"/>
                <a:gd name="connsiteX2" fmla="*/ 280159 w 1494179"/>
                <a:gd name="connsiteY2" fmla="*/ 51337 h 1437453"/>
                <a:gd name="connsiteX3" fmla="*/ 186774 w 1494179"/>
                <a:gd name="connsiteY3" fmla="*/ 0 h 1437453"/>
                <a:gd name="connsiteX4" fmla="*/ 93385 w 1494179"/>
                <a:gd name="connsiteY4" fmla="*/ 51337 h 1437453"/>
                <a:gd name="connsiteX5" fmla="*/ 0 w 1494179"/>
                <a:gd name="connsiteY5" fmla="*/ 0 h 1437453"/>
                <a:gd name="connsiteX6" fmla="*/ 0 w 1494179"/>
                <a:gd name="connsiteY6" fmla="*/ 417768 h 1437453"/>
                <a:gd name="connsiteX7" fmla="*/ 0 w 1494179"/>
                <a:gd name="connsiteY7" fmla="*/ 835535 h 1437453"/>
                <a:gd name="connsiteX8" fmla="*/ 54587 w 1494179"/>
                <a:gd name="connsiteY8" fmla="*/ 872139 h 1437453"/>
                <a:gd name="connsiteX9" fmla="*/ 81798 w 1494179"/>
                <a:gd name="connsiteY9" fmla="*/ 890074 h 1437453"/>
                <a:gd name="connsiteX10" fmla="*/ 232531 w 1494179"/>
                <a:gd name="connsiteY10" fmla="*/ 847072 h 1437453"/>
                <a:gd name="connsiteX11" fmla="*/ 232534 w 1494179"/>
                <a:gd name="connsiteY11" fmla="*/ 847072 h 1437453"/>
                <a:gd name="connsiteX12" fmla="*/ 242459 w 1494179"/>
                <a:gd name="connsiteY12" fmla="*/ 847287 h 1437453"/>
                <a:gd name="connsiteX13" fmla="*/ 319371 w 1494179"/>
                <a:gd name="connsiteY13" fmla="*/ 851860 h 1437453"/>
                <a:gd name="connsiteX14" fmla="*/ 323688 w 1494179"/>
                <a:gd name="connsiteY14" fmla="*/ 919807 h 1437453"/>
                <a:gd name="connsiteX15" fmla="*/ 308984 w 1494179"/>
                <a:gd name="connsiteY15" fmla="*/ 1008687 h 1437453"/>
                <a:gd name="connsiteX16" fmla="*/ 396683 w 1494179"/>
                <a:gd name="connsiteY16" fmla="*/ 1061749 h 1437453"/>
                <a:gd name="connsiteX17" fmla="*/ 405610 w 1494179"/>
                <a:gd name="connsiteY17" fmla="*/ 1415845 h 1437453"/>
                <a:gd name="connsiteX18" fmla="*/ 393341 w 1494179"/>
                <a:gd name="connsiteY18" fmla="*/ 1437455 h 1437453"/>
                <a:gd name="connsiteX19" fmla="*/ 896152 w 1494179"/>
                <a:gd name="connsiteY19" fmla="*/ 1437455 h 1437453"/>
                <a:gd name="connsiteX20" fmla="*/ 1379244 w 1494179"/>
                <a:gd name="connsiteY20" fmla="*/ 1437455 h 1437453"/>
                <a:gd name="connsiteX21" fmla="*/ 1494182 w 1494179"/>
                <a:gd name="connsiteY21" fmla="*/ 1334785 h 1437453"/>
                <a:gd name="connsiteX22" fmla="*/ 1494182 w 1494179"/>
                <a:gd name="connsiteY22" fmla="*/ 1334780 h 1437453"/>
                <a:gd name="connsiteX23" fmla="*/ 1494182 w 1494179"/>
                <a:gd name="connsiteY23" fmla="*/ 876506 h 1437453"/>
                <a:gd name="connsiteX24" fmla="*/ 1494182 w 1494179"/>
                <a:gd name="connsiteY24" fmla="*/ 458274 h 1437453"/>
                <a:gd name="connsiteX25" fmla="*/ 1494182 w 1494179"/>
                <a:gd name="connsiteY25" fmla="*/ 0 h 1437453"/>
                <a:gd name="connsiteX26" fmla="*/ 1400796 w 1494179"/>
                <a:gd name="connsiteY26" fmla="*/ 51337 h 1437453"/>
                <a:gd name="connsiteX27" fmla="*/ 1307407 w 1494179"/>
                <a:gd name="connsiteY27" fmla="*/ 0 h 1437453"/>
                <a:gd name="connsiteX28" fmla="*/ 1214022 w 1494179"/>
                <a:gd name="connsiteY28" fmla="*/ 51337 h 1437453"/>
                <a:gd name="connsiteX29" fmla="*/ 1120636 w 1494179"/>
                <a:gd name="connsiteY29" fmla="*/ 0 h 1437453"/>
                <a:gd name="connsiteX30" fmla="*/ 1027250 w 1494179"/>
                <a:gd name="connsiteY30" fmla="*/ 51337 h 1437453"/>
                <a:gd name="connsiteX31" fmla="*/ 933862 w 1494179"/>
                <a:gd name="connsiteY31" fmla="*/ 0 h 1437453"/>
                <a:gd name="connsiteX32" fmla="*/ 840476 w 1494179"/>
                <a:gd name="connsiteY32" fmla="*/ 51337 h 1437453"/>
                <a:gd name="connsiteX33" fmla="*/ 747091 w 1494179"/>
                <a:gd name="connsiteY33" fmla="*/ 0 h 1437453"/>
                <a:gd name="connsiteX34" fmla="*/ 653705 w 1494179"/>
                <a:gd name="connsiteY34" fmla="*/ 51337 h 1437453"/>
                <a:gd name="connsiteX35" fmla="*/ 560316 w 1494179"/>
                <a:gd name="connsiteY35" fmla="*/ 0 h 1437453"/>
                <a:gd name="connsiteX36" fmla="*/ 466931 w 1494179"/>
                <a:gd name="connsiteY36" fmla="*/ 51337 h 143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94179" h="1437453" extrusionOk="0">
                  <a:moveTo>
                    <a:pt x="466931" y="51337"/>
                  </a:moveTo>
                  <a:cubicBezTo>
                    <a:pt x="427777" y="41722"/>
                    <a:pt x="414907" y="19752"/>
                    <a:pt x="373545" y="0"/>
                  </a:cubicBezTo>
                  <a:cubicBezTo>
                    <a:pt x="334548" y="27316"/>
                    <a:pt x="300530" y="33220"/>
                    <a:pt x="280159" y="51337"/>
                  </a:cubicBezTo>
                  <a:cubicBezTo>
                    <a:pt x="231528" y="38947"/>
                    <a:pt x="227350" y="12722"/>
                    <a:pt x="186774" y="0"/>
                  </a:cubicBezTo>
                  <a:cubicBezTo>
                    <a:pt x="156809" y="18875"/>
                    <a:pt x="133225" y="22956"/>
                    <a:pt x="93385" y="51337"/>
                  </a:cubicBezTo>
                  <a:cubicBezTo>
                    <a:pt x="62595" y="41264"/>
                    <a:pt x="34237" y="12720"/>
                    <a:pt x="0" y="0"/>
                  </a:cubicBezTo>
                  <a:cubicBezTo>
                    <a:pt x="22598" y="90651"/>
                    <a:pt x="-43898" y="225130"/>
                    <a:pt x="0" y="417768"/>
                  </a:cubicBezTo>
                  <a:cubicBezTo>
                    <a:pt x="43898" y="610406"/>
                    <a:pt x="-29968" y="719169"/>
                    <a:pt x="0" y="835535"/>
                  </a:cubicBezTo>
                  <a:cubicBezTo>
                    <a:pt x="29244" y="847479"/>
                    <a:pt x="37097" y="861696"/>
                    <a:pt x="54587" y="872139"/>
                  </a:cubicBezTo>
                  <a:cubicBezTo>
                    <a:pt x="64065" y="878736"/>
                    <a:pt x="74077" y="885345"/>
                    <a:pt x="81798" y="890074"/>
                  </a:cubicBezTo>
                  <a:cubicBezTo>
                    <a:pt x="129949" y="866965"/>
                    <a:pt x="187126" y="838755"/>
                    <a:pt x="232531" y="847072"/>
                  </a:cubicBezTo>
                  <a:lnTo>
                    <a:pt x="232534" y="847072"/>
                  </a:lnTo>
                  <a:cubicBezTo>
                    <a:pt x="238873" y="847071"/>
                    <a:pt x="242459" y="847287"/>
                    <a:pt x="242459" y="847287"/>
                  </a:cubicBezTo>
                  <a:cubicBezTo>
                    <a:pt x="280997" y="841488"/>
                    <a:pt x="283780" y="850768"/>
                    <a:pt x="319371" y="851860"/>
                  </a:cubicBezTo>
                  <a:cubicBezTo>
                    <a:pt x="323487" y="875347"/>
                    <a:pt x="317147" y="894784"/>
                    <a:pt x="323688" y="919807"/>
                  </a:cubicBezTo>
                  <a:cubicBezTo>
                    <a:pt x="324333" y="950988"/>
                    <a:pt x="323596" y="982848"/>
                    <a:pt x="308984" y="1008687"/>
                  </a:cubicBezTo>
                  <a:cubicBezTo>
                    <a:pt x="342564" y="1024258"/>
                    <a:pt x="377072" y="1035277"/>
                    <a:pt x="396683" y="1061749"/>
                  </a:cubicBezTo>
                  <a:cubicBezTo>
                    <a:pt x="461215" y="1150177"/>
                    <a:pt x="453723" y="1304281"/>
                    <a:pt x="405610" y="1415845"/>
                  </a:cubicBezTo>
                  <a:cubicBezTo>
                    <a:pt x="402539" y="1424904"/>
                    <a:pt x="397080" y="1430595"/>
                    <a:pt x="393341" y="1437455"/>
                  </a:cubicBezTo>
                  <a:cubicBezTo>
                    <a:pt x="636749" y="1420496"/>
                    <a:pt x="649496" y="1474514"/>
                    <a:pt x="896152" y="1437455"/>
                  </a:cubicBezTo>
                  <a:cubicBezTo>
                    <a:pt x="1142808" y="1400396"/>
                    <a:pt x="1202852" y="1480349"/>
                    <a:pt x="1379244" y="1437455"/>
                  </a:cubicBezTo>
                  <a:cubicBezTo>
                    <a:pt x="1441855" y="1439195"/>
                    <a:pt x="1487487" y="1382609"/>
                    <a:pt x="1494182" y="1334785"/>
                  </a:cubicBezTo>
                  <a:lnTo>
                    <a:pt x="1494182" y="1334780"/>
                  </a:lnTo>
                  <a:cubicBezTo>
                    <a:pt x="1469971" y="1220533"/>
                    <a:pt x="1522989" y="995498"/>
                    <a:pt x="1494182" y="876506"/>
                  </a:cubicBezTo>
                  <a:cubicBezTo>
                    <a:pt x="1465375" y="757514"/>
                    <a:pt x="1540240" y="615294"/>
                    <a:pt x="1494182" y="458274"/>
                  </a:cubicBezTo>
                  <a:cubicBezTo>
                    <a:pt x="1448124" y="301254"/>
                    <a:pt x="1536218" y="167364"/>
                    <a:pt x="1494182" y="0"/>
                  </a:cubicBezTo>
                  <a:cubicBezTo>
                    <a:pt x="1457670" y="30115"/>
                    <a:pt x="1422878" y="26884"/>
                    <a:pt x="1400796" y="51337"/>
                  </a:cubicBezTo>
                  <a:cubicBezTo>
                    <a:pt x="1364225" y="40907"/>
                    <a:pt x="1335504" y="5594"/>
                    <a:pt x="1307407" y="0"/>
                  </a:cubicBezTo>
                  <a:cubicBezTo>
                    <a:pt x="1291408" y="20491"/>
                    <a:pt x="1242072" y="21711"/>
                    <a:pt x="1214022" y="51337"/>
                  </a:cubicBezTo>
                  <a:cubicBezTo>
                    <a:pt x="1179367" y="34769"/>
                    <a:pt x="1158268" y="7042"/>
                    <a:pt x="1120636" y="0"/>
                  </a:cubicBezTo>
                  <a:cubicBezTo>
                    <a:pt x="1095953" y="14293"/>
                    <a:pt x="1064410" y="22217"/>
                    <a:pt x="1027250" y="51337"/>
                  </a:cubicBezTo>
                  <a:cubicBezTo>
                    <a:pt x="976269" y="37133"/>
                    <a:pt x="961619" y="4327"/>
                    <a:pt x="933862" y="0"/>
                  </a:cubicBezTo>
                  <a:cubicBezTo>
                    <a:pt x="903100" y="28839"/>
                    <a:pt x="887038" y="25488"/>
                    <a:pt x="840476" y="51337"/>
                  </a:cubicBezTo>
                  <a:cubicBezTo>
                    <a:pt x="805488" y="46513"/>
                    <a:pt x="774448" y="11128"/>
                    <a:pt x="747091" y="0"/>
                  </a:cubicBezTo>
                  <a:cubicBezTo>
                    <a:pt x="712037" y="26947"/>
                    <a:pt x="690491" y="18431"/>
                    <a:pt x="653705" y="51337"/>
                  </a:cubicBezTo>
                  <a:cubicBezTo>
                    <a:pt x="614261" y="34570"/>
                    <a:pt x="605620" y="13121"/>
                    <a:pt x="560316" y="0"/>
                  </a:cubicBezTo>
                  <a:cubicBezTo>
                    <a:pt x="543594" y="20818"/>
                    <a:pt x="494500" y="27898"/>
                    <a:pt x="466931" y="51337"/>
                  </a:cubicBezTo>
                  <a:close/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54781 w 495299"/>
                        <a:gd name="connsiteY0" fmla="*/ 19050 h 533399"/>
                        <a:gd name="connsiteX1" fmla="*/ 123825 w 495299"/>
                        <a:gd name="connsiteY1" fmla="*/ 0 h 533399"/>
                        <a:gd name="connsiteX2" fmla="*/ 92869 w 495299"/>
                        <a:gd name="connsiteY2" fmla="*/ 19050 h 533399"/>
                        <a:gd name="connsiteX3" fmla="*/ 61913 w 495299"/>
                        <a:gd name="connsiteY3" fmla="*/ 0 h 533399"/>
                        <a:gd name="connsiteX4" fmla="*/ 30956 w 495299"/>
                        <a:gd name="connsiteY4" fmla="*/ 19050 h 533399"/>
                        <a:gd name="connsiteX5" fmla="*/ 0 w 495299"/>
                        <a:gd name="connsiteY5" fmla="*/ 0 h 533399"/>
                        <a:gd name="connsiteX6" fmla="*/ 0 w 495299"/>
                        <a:gd name="connsiteY6" fmla="*/ 310044 h 533399"/>
                        <a:gd name="connsiteX7" fmla="*/ 18095 w 495299"/>
                        <a:gd name="connsiteY7" fmla="*/ 323627 h 533399"/>
                        <a:gd name="connsiteX8" fmla="*/ 27115 w 495299"/>
                        <a:gd name="connsiteY8" fmla="*/ 330282 h 533399"/>
                        <a:gd name="connsiteX9" fmla="*/ 77081 w 495299"/>
                        <a:gd name="connsiteY9" fmla="*/ 314325 h 533399"/>
                        <a:gd name="connsiteX10" fmla="*/ 77082 w 495299"/>
                        <a:gd name="connsiteY10" fmla="*/ 314325 h 533399"/>
                        <a:gd name="connsiteX11" fmla="*/ 80372 w 495299"/>
                        <a:gd name="connsiteY11" fmla="*/ 314405 h 533399"/>
                        <a:gd name="connsiteX12" fmla="*/ 105867 w 495299"/>
                        <a:gd name="connsiteY12" fmla="*/ 316102 h 533399"/>
                        <a:gd name="connsiteX13" fmla="*/ 107298 w 495299"/>
                        <a:gd name="connsiteY13" fmla="*/ 341315 h 533399"/>
                        <a:gd name="connsiteX14" fmla="*/ 102424 w 495299"/>
                        <a:gd name="connsiteY14" fmla="*/ 374296 h 533399"/>
                        <a:gd name="connsiteX15" fmla="*/ 131495 w 495299"/>
                        <a:gd name="connsiteY15" fmla="*/ 393986 h 533399"/>
                        <a:gd name="connsiteX16" fmla="*/ 134454 w 495299"/>
                        <a:gd name="connsiteY16" fmla="*/ 525381 h 533399"/>
                        <a:gd name="connsiteX17" fmla="*/ 130387 w 495299"/>
                        <a:gd name="connsiteY17" fmla="*/ 533400 h 533399"/>
                        <a:gd name="connsiteX18" fmla="*/ 457200 w 495299"/>
                        <a:gd name="connsiteY18" fmla="*/ 533400 h 533399"/>
                        <a:gd name="connsiteX19" fmla="*/ 495300 w 495299"/>
                        <a:gd name="connsiteY19" fmla="*/ 495302 h 533399"/>
                        <a:gd name="connsiteX20" fmla="*/ 495300 w 495299"/>
                        <a:gd name="connsiteY20" fmla="*/ 495300 h 533399"/>
                        <a:gd name="connsiteX21" fmla="*/ 495300 w 495299"/>
                        <a:gd name="connsiteY21" fmla="*/ 0 h 533399"/>
                        <a:gd name="connsiteX22" fmla="*/ 464344 w 495299"/>
                        <a:gd name="connsiteY22" fmla="*/ 19050 h 533399"/>
                        <a:gd name="connsiteX23" fmla="*/ 433387 w 495299"/>
                        <a:gd name="connsiteY23" fmla="*/ 0 h 533399"/>
                        <a:gd name="connsiteX24" fmla="*/ 402431 w 495299"/>
                        <a:gd name="connsiteY24" fmla="*/ 19050 h 533399"/>
                        <a:gd name="connsiteX25" fmla="*/ 371475 w 495299"/>
                        <a:gd name="connsiteY25" fmla="*/ 0 h 533399"/>
                        <a:gd name="connsiteX26" fmla="*/ 340519 w 495299"/>
                        <a:gd name="connsiteY26" fmla="*/ 19050 h 533399"/>
                        <a:gd name="connsiteX27" fmla="*/ 309562 w 495299"/>
                        <a:gd name="connsiteY27" fmla="*/ 0 h 533399"/>
                        <a:gd name="connsiteX28" fmla="*/ 278606 w 495299"/>
                        <a:gd name="connsiteY28" fmla="*/ 19050 h 533399"/>
                        <a:gd name="connsiteX29" fmla="*/ 247650 w 495299"/>
                        <a:gd name="connsiteY29" fmla="*/ 0 h 533399"/>
                        <a:gd name="connsiteX30" fmla="*/ 216694 w 495299"/>
                        <a:gd name="connsiteY30" fmla="*/ 19050 h 533399"/>
                        <a:gd name="connsiteX31" fmla="*/ 185737 w 495299"/>
                        <a:gd name="connsiteY31" fmla="*/ 0 h 533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495299" h="533399">
                          <a:moveTo>
                            <a:pt x="154781" y="19050"/>
                          </a:moveTo>
                          <a:lnTo>
                            <a:pt x="123825" y="0"/>
                          </a:lnTo>
                          <a:lnTo>
                            <a:pt x="92869" y="19050"/>
                          </a:lnTo>
                          <a:lnTo>
                            <a:pt x="61913" y="0"/>
                          </a:lnTo>
                          <a:lnTo>
                            <a:pt x="30956" y="19050"/>
                          </a:lnTo>
                          <a:lnTo>
                            <a:pt x="0" y="0"/>
                          </a:lnTo>
                          <a:lnTo>
                            <a:pt x="0" y="310044"/>
                          </a:lnTo>
                          <a:lnTo>
                            <a:pt x="18095" y="323627"/>
                          </a:lnTo>
                          <a:cubicBezTo>
                            <a:pt x="21206" y="325718"/>
                            <a:pt x="24213" y="327936"/>
                            <a:pt x="27115" y="330282"/>
                          </a:cubicBezTo>
                          <a:cubicBezTo>
                            <a:pt x="41596" y="319677"/>
                            <a:pt x="59135" y="314076"/>
                            <a:pt x="77081" y="314325"/>
                          </a:cubicBezTo>
                          <a:lnTo>
                            <a:pt x="77082" y="314325"/>
                          </a:lnTo>
                          <a:cubicBezTo>
                            <a:pt x="79183" y="314325"/>
                            <a:pt x="80372" y="314405"/>
                            <a:pt x="80372" y="314405"/>
                          </a:cubicBezTo>
                          <a:lnTo>
                            <a:pt x="105867" y="316102"/>
                          </a:lnTo>
                          <a:lnTo>
                            <a:pt x="107298" y="341315"/>
                          </a:lnTo>
                          <a:cubicBezTo>
                            <a:pt x="107697" y="352515"/>
                            <a:pt x="106046" y="363692"/>
                            <a:pt x="102424" y="374296"/>
                          </a:cubicBezTo>
                          <a:cubicBezTo>
                            <a:pt x="113622" y="378299"/>
                            <a:pt x="123623" y="385073"/>
                            <a:pt x="131495" y="393986"/>
                          </a:cubicBezTo>
                          <a:cubicBezTo>
                            <a:pt x="156081" y="421122"/>
                            <a:pt x="152874" y="483835"/>
                            <a:pt x="134454" y="525381"/>
                          </a:cubicBezTo>
                          <a:cubicBezTo>
                            <a:pt x="133198" y="528215"/>
                            <a:pt x="131769" y="530770"/>
                            <a:pt x="130387" y="533400"/>
                          </a:cubicBezTo>
                          <a:lnTo>
                            <a:pt x="457200" y="533400"/>
                          </a:lnTo>
                          <a:cubicBezTo>
                            <a:pt x="478242" y="533400"/>
                            <a:pt x="495299" y="516343"/>
                            <a:pt x="495300" y="495302"/>
                          </a:cubicBezTo>
                          <a:cubicBezTo>
                            <a:pt x="495300" y="495301"/>
                            <a:pt x="495300" y="495301"/>
                            <a:pt x="495300" y="495300"/>
                          </a:cubicBezTo>
                          <a:lnTo>
                            <a:pt x="495300" y="0"/>
                          </a:lnTo>
                          <a:lnTo>
                            <a:pt x="464344" y="19050"/>
                          </a:lnTo>
                          <a:lnTo>
                            <a:pt x="433387" y="0"/>
                          </a:lnTo>
                          <a:lnTo>
                            <a:pt x="402431" y="19050"/>
                          </a:lnTo>
                          <a:lnTo>
                            <a:pt x="371475" y="0"/>
                          </a:lnTo>
                          <a:lnTo>
                            <a:pt x="340519" y="19050"/>
                          </a:lnTo>
                          <a:lnTo>
                            <a:pt x="309562" y="0"/>
                          </a:lnTo>
                          <a:lnTo>
                            <a:pt x="278606" y="19050"/>
                          </a:lnTo>
                          <a:lnTo>
                            <a:pt x="247650" y="0"/>
                          </a:lnTo>
                          <a:lnTo>
                            <a:pt x="216694" y="19050"/>
                          </a:lnTo>
                          <a:lnTo>
                            <a:pt x="185737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0FBB9DE-DF2B-49C5-05F4-F9462234C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234748"/>
              </p:ext>
            </p:extLst>
          </p:nvPr>
        </p:nvGraphicFramePr>
        <p:xfrm>
          <a:off x="2896218" y="2637516"/>
          <a:ext cx="1723487" cy="3143250"/>
        </p:xfrm>
        <a:graphic>
          <a:graphicData uri="http://schemas.openxmlformats.org/drawingml/2006/table">
            <a:tbl>
              <a:tblPr/>
              <a:tblGrid>
                <a:gridCol w="1723487">
                  <a:extLst>
                    <a:ext uri="{9D8B030D-6E8A-4147-A177-3AD203B41FA5}">
                      <a16:colId xmlns:a16="http://schemas.microsoft.com/office/drawing/2014/main" val="313198670"/>
                    </a:ext>
                  </a:extLst>
                </a:gridCol>
              </a:tblGrid>
              <a:tr h="30276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951840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60677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8455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76752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2783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8278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0475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10099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84441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7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9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EE1AEC-F002-CB42-81B0-2D61C2AE2567}"/>
              </a:ext>
            </a:extLst>
          </p:cNvPr>
          <p:cNvGrpSpPr/>
          <p:nvPr/>
        </p:nvGrpSpPr>
        <p:grpSpPr>
          <a:xfrm>
            <a:off x="9162831" y="3633929"/>
            <a:ext cx="1738069" cy="2153947"/>
            <a:chOff x="5796132" y="3039281"/>
            <a:chExt cx="576145" cy="79927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5748B-DE7F-9ACD-B4A4-B8F81D681779}"/>
                </a:ext>
              </a:extLst>
            </p:cNvPr>
            <p:cNvSpPr/>
            <p:nvPr/>
          </p:nvSpPr>
          <p:spPr>
            <a:xfrm>
              <a:off x="5845044" y="3108702"/>
              <a:ext cx="184708" cy="162896"/>
            </a:xfrm>
            <a:custGeom>
              <a:avLst/>
              <a:gdLst>
                <a:gd name="connsiteX0" fmla="*/ 0 w 184708"/>
                <a:gd name="connsiteY0" fmla="*/ 30166 h 162896"/>
                <a:gd name="connsiteX1" fmla="*/ 24413 w 184708"/>
                <a:gd name="connsiteY1" fmla="*/ 156801 h 162896"/>
                <a:gd name="connsiteX2" fmla="*/ 34319 w 184708"/>
                <a:gd name="connsiteY2" fmla="*/ 162897 h 162896"/>
                <a:gd name="connsiteX3" fmla="*/ 50292 w 184708"/>
                <a:gd name="connsiteY3" fmla="*/ 153067 h 162896"/>
                <a:gd name="connsiteX4" fmla="*/ 65275 w 184708"/>
                <a:gd name="connsiteY4" fmla="*/ 143847 h 162896"/>
                <a:gd name="connsiteX5" fmla="*/ 80248 w 184708"/>
                <a:gd name="connsiteY5" fmla="*/ 153067 h 162896"/>
                <a:gd name="connsiteX6" fmla="*/ 96231 w 184708"/>
                <a:gd name="connsiteY6" fmla="*/ 162897 h 162896"/>
                <a:gd name="connsiteX7" fmla="*/ 112204 w 184708"/>
                <a:gd name="connsiteY7" fmla="*/ 153067 h 162896"/>
                <a:gd name="connsiteX8" fmla="*/ 127187 w 184708"/>
                <a:gd name="connsiteY8" fmla="*/ 143847 h 162896"/>
                <a:gd name="connsiteX9" fmla="*/ 142161 w 184708"/>
                <a:gd name="connsiteY9" fmla="*/ 153067 h 162896"/>
                <a:gd name="connsiteX10" fmla="*/ 158144 w 184708"/>
                <a:gd name="connsiteY10" fmla="*/ 162897 h 162896"/>
                <a:gd name="connsiteX11" fmla="*/ 174117 w 184708"/>
                <a:gd name="connsiteY11" fmla="*/ 153067 h 162896"/>
                <a:gd name="connsiteX12" fmla="*/ 184709 w 184708"/>
                <a:gd name="connsiteY12" fmla="*/ 146552 h 162896"/>
                <a:gd name="connsiteX13" fmla="*/ 156458 w 184708"/>
                <a:gd name="connsiteY13" fmla="*/ 0 h 162896"/>
                <a:gd name="connsiteX14" fmla="*/ 0 w 184708"/>
                <a:gd name="connsiteY14" fmla="*/ 30166 h 16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4708" h="162896" extrusionOk="0">
                  <a:moveTo>
                    <a:pt x="0" y="30166"/>
                  </a:moveTo>
                  <a:cubicBezTo>
                    <a:pt x="17862" y="67748"/>
                    <a:pt x="7832" y="130919"/>
                    <a:pt x="24413" y="156801"/>
                  </a:cubicBezTo>
                  <a:cubicBezTo>
                    <a:pt x="28659" y="159398"/>
                    <a:pt x="32222" y="161676"/>
                    <a:pt x="34319" y="162897"/>
                  </a:cubicBezTo>
                  <a:cubicBezTo>
                    <a:pt x="38935" y="157520"/>
                    <a:pt x="45732" y="157030"/>
                    <a:pt x="50292" y="153067"/>
                  </a:cubicBezTo>
                  <a:cubicBezTo>
                    <a:pt x="57222" y="148713"/>
                    <a:pt x="61420" y="146619"/>
                    <a:pt x="65275" y="143847"/>
                  </a:cubicBezTo>
                  <a:cubicBezTo>
                    <a:pt x="71031" y="146377"/>
                    <a:pt x="72398" y="150123"/>
                    <a:pt x="80248" y="153067"/>
                  </a:cubicBezTo>
                  <a:cubicBezTo>
                    <a:pt x="84488" y="155270"/>
                    <a:pt x="88271" y="158771"/>
                    <a:pt x="96231" y="162897"/>
                  </a:cubicBezTo>
                  <a:cubicBezTo>
                    <a:pt x="103306" y="156894"/>
                    <a:pt x="104972" y="158049"/>
                    <a:pt x="112204" y="153067"/>
                  </a:cubicBezTo>
                  <a:cubicBezTo>
                    <a:pt x="118030" y="148515"/>
                    <a:pt x="124190" y="148055"/>
                    <a:pt x="127187" y="143847"/>
                  </a:cubicBezTo>
                  <a:cubicBezTo>
                    <a:pt x="132561" y="145569"/>
                    <a:pt x="135038" y="149088"/>
                    <a:pt x="142161" y="153067"/>
                  </a:cubicBezTo>
                  <a:cubicBezTo>
                    <a:pt x="146734" y="155526"/>
                    <a:pt x="153567" y="162057"/>
                    <a:pt x="158144" y="162897"/>
                  </a:cubicBezTo>
                  <a:cubicBezTo>
                    <a:pt x="163862" y="158818"/>
                    <a:pt x="169938" y="157048"/>
                    <a:pt x="174117" y="153067"/>
                  </a:cubicBezTo>
                  <a:cubicBezTo>
                    <a:pt x="176217" y="151619"/>
                    <a:pt x="182822" y="148563"/>
                    <a:pt x="184709" y="146552"/>
                  </a:cubicBezTo>
                  <a:cubicBezTo>
                    <a:pt x="164905" y="109101"/>
                    <a:pt x="187173" y="65730"/>
                    <a:pt x="156458" y="0"/>
                  </a:cubicBezTo>
                  <a:cubicBezTo>
                    <a:pt x="118194" y="26764"/>
                    <a:pt x="72351" y="4740"/>
                    <a:pt x="0" y="3016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81711788">
                    <a:custGeom>
                      <a:avLst/>
                      <a:gdLst>
                        <a:gd name="connsiteX0" fmla="*/ 0 w 184708"/>
                        <a:gd name="connsiteY0" fmla="*/ 30166 h 162896"/>
                        <a:gd name="connsiteX1" fmla="*/ 24413 w 184708"/>
                        <a:gd name="connsiteY1" fmla="*/ 156801 h 162896"/>
                        <a:gd name="connsiteX2" fmla="*/ 34319 w 184708"/>
                        <a:gd name="connsiteY2" fmla="*/ 162897 h 162896"/>
                        <a:gd name="connsiteX3" fmla="*/ 50292 w 184708"/>
                        <a:gd name="connsiteY3" fmla="*/ 153067 h 162896"/>
                        <a:gd name="connsiteX4" fmla="*/ 65275 w 184708"/>
                        <a:gd name="connsiteY4" fmla="*/ 143847 h 162896"/>
                        <a:gd name="connsiteX5" fmla="*/ 80248 w 184708"/>
                        <a:gd name="connsiteY5" fmla="*/ 153067 h 162896"/>
                        <a:gd name="connsiteX6" fmla="*/ 96231 w 184708"/>
                        <a:gd name="connsiteY6" fmla="*/ 162897 h 162896"/>
                        <a:gd name="connsiteX7" fmla="*/ 112204 w 184708"/>
                        <a:gd name="connsiteY7" fmla="*/ 153067 h 162896"/>
                        <a:gd name="connsiteX8" fmla="*/ 127187 w 184708"/>
                        <a:gd name="connsiteY8" fmla="*/ 143847 h 162896"/>
                        <a:gd name="connsiteX9" fmla="*/ 142161 w 184708"/>
                        <a:gd name="connsiteY9" fmla="*/ 153067 h 162896"/>
                        <a:gd name="connsiteX10" fmla="*/ 158144 w 184708"/>
                        <a:gd name="connsiteY10" fmla="*/ 162897 h 162896"/>
                        <a:gd name="connsiteX11" fmla="*/ 174117 w 184708"/>
                        <a:gd name="connsiteY11" fmla="*/ 153067 h 162896"/>
                        <a:gd name="connsiteX12" fmla="*/ 184709 w 184708"/>
                        <a:gd name="connsiteY12" fmla="*/ 146552 h 162896"/>
                        <a:gd name="connsiteX13" fmla="*/ 156458 w 184708"/>
                        <a:gd name="connsiteY13" fmla="*/ 0 h 162896"/>
                        <a:gd name="connsiteX14" fmla="*/ 0 w 184708"/>
                        <a:gd name="connsiteY14" fmla="*/ 30166 h 162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4708" h="162896">
                          <a:moveTo>
                            <a:pt x="0" y="30166"/>
                          </a:moveTo>
                          <a:lnTo>
                            <a:pt x="24413" y="156801"/>
                          </a:lnTo>
                          <a:lnTo>
                            <a:pt x="34319" y="162897"/>
                          </a:lnTo>
                          <a:lnTo>
                            <a:pt x="50292" y="153067"/>
                          </a:lnTo>
                          <a:lnTo>
                            <a:pt x="65275" y="143847"/>
                          </a:lnTo>
                          <a:lnTo>
                            <a:pt x="80248" y="153067"/>
                          </a:lnTo>
                          <a:lnTo>
                            <a:pt x="96231" y="162897"/>
                          </a:lnTo>
                          <a:lnTo>
                            <a:pt x="112204" y="153067"/>
                          </a:lnTo>
                          <a:lnTo>
                            <a:pt x="127187" y="143847"/>
                          </a:lnTo>
                          <a:lnTo>
                            <a:pt x="142161" y="153067"/>
                          </a:lnTo>
                          <a:lnTo>
                            <a:pt x="158144" y="162897"/>
                          </a:lnTo>
                          <a:lnTo>
                            <a:pt x="174117" y="153067"/>
                          </a:lnTo>
                          <a:lnTo>
                            <a:pt x="184709" y="146552"/>
                          </a:lnTo>
                          <a:lnTo>
                            <a:pt x="156458" y="0"/>
                          </a:lnTo>
                          <a:lnTo>
                            <a:pt x="0" y="3016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8BB582-5B9F-0D6B-5A5E-0B32AD09A491}"/>
                </a:ext>
              </a:extLst>
            </p:cNvPr>
            <p:cNvSpPr/>
            <p:nvPr/>
          </p:nvSpPr>
          <p:spPr>
            <a:xfrm>
              <a:off x="6035304" y="3131480"/>
              <a:ext cx="168445" cy="140119"/>
            </a:xfrm>
            <a:custGeom>
              <a:avLst/>
              <a:gdLst>
                <a:gd name="connsiteX0" fmla="*/ 137389 w 168445"/>
                <a:gd name="connsiteY0" fmla="*/ 27869 h 140119"/>
                <a:gd name="connsiteX1" fmla="*/ 119872 w 168445"/>
                <a:gd name="connsiteY1" fmla="*/ 6392 h 140119"/>
                <a:gd name="connsiteX2" fmla="*/ 95671 w 168445"/>
                <a:gd name="connsiteY2" fmla="*/ 2254 h 140119"/>
                <a:gd name="connsiteX3" fmla="*/ 94072 w 168445"/>
                <a:gd name="connsiteY3" fmla="*/ 3171 h 140119"/>
                <a:gd name="connsiteX4" fmla="*/ 69011 w 168445"/>
                <a:gd name="connsiteY4" fmla="*/ 19318 h 140119"/>
                <a:gd name="connsiteX5" fmla="*/ 44118 w 168445"/>
                <a:gd name="connsiteY5" fmla="*/ 19318 h 140119"/>
                <a:gd name="connsiteX6" fmla="*/ 19058 w 168445"/>
                <a:gd name="connsiteY6" fmla="*/ 3171 h 140119"/>
                <a:gd name="connsiteX7" fmla="*/ 0 w 168445"/>
                <a:gd name="connsiteY7" fmla="*/ 1603 h 140119"/>
                <a:gd name="connsiteX8" fmla="*/ 26287 w 168445"/>
                <a:gd name="connsiteY8" fmla="*/ 137962 h 140119"/>
                <a:gd name="connsiteX9" fmla="*/ 29794 w 168445"/>
                <a:gd name="connsiteY9" fmla="*/ 140120 h 140119"/>
                <a:gd name="connsiteX10" fmla="*/ 45773 w 168445"/>
                <a:gd name="connsiteY10" fmla="*/ 130285 h 140119"/>
                <a:gd name="connsiteX11" fmla="*/ 60750 w 168445"/>
                <a:gd name="connsiteY11" fmla="*/ 121069 h 140119"/>
                <a:gd name="connsiteX12" fmla="*/ 75728 w 168445"/>
                <a:gd name="connsiteY12" fmla="*/ 130285 h 140119"/>
                <a:gd name="connsiteX13" fmla="*/ 91707 w 168445"/>
                <a:gd name="connsiteY13" fmla="*/ 140120 h 140119"/>
                <a:gd name="connsiteX14" fmla="*/ 107686 w 168445"/>
                <a:gd name="connsiteY14" fmla="*/ 130285 h 140119"/>
                <a:gd name="connsiteX15" fmla="*/ 122663 w 168445"/>
                <a:gd name="connsiteY15" fmla="*/ 121069 h 140119"/>
                <a:gd name="connsiteX16" fmla="*/ 127992 w 168445"/>
                <a:gd name="connsiteY16" fmla="*/ 124348 h 140119"/>
                <a:gd name="connsiteX17" fmla="*/ 168446 w 168445"/>
                <a:gd name="connsiteY17" fmla="*/ 31675 h 140119"/>
                <a:gd name="connsiteX18" fmla="*/ 161062 w 168445"/>
                <a:gd name="connsiteY18" fmla="*/ 33938 h 140119"/>
                <a:gd name="connsiteX19" fmla="*/ 137389 w 168445"/>
                <a:gd name="connsiteY19" fmla="*/ 27869 h 1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445" h="140119" extrusionOk="0">
                  <a:moveTo>
                    <a:pt x="137389" y="27869"/>
                  </a:moveTo>
                  <a:cubicBezTo>
                    <a:pt x="132858" y="24241"/>
                    <a:pt x="126795" y="14151"/>
                    <a:pt x="119872" y="6392"/>
                  </a:cubicBezTo>
                  <a:cubicBezTo>
                    <a:pt x="114112" y="-923"/>
                    <a:pt x="101357" y="-1563"/>
                    <a:pt x="95671" y="2254"/>
                  </a:cubicBezTo>
                  <a:cubicBezTo>
                    <a:pt x="95057" y="2409"/>
                    <a:pt x="94634" y="2816"/>
                    <a:pt x="94072" y="3171"/>
                  </a:cubicBezTo>
                  <a:cubicBezTo>
                    <a:pt x="86575" y="10175"/>
                    <a:pt x="74137" y="12708"/>
                    <a:pt x="69011" y="19318"/>
                  </a:cubicBezTo>
                  <a:cubicBezTo>
                    <a:pt x="62249" y="24907"/>
                    <a:pt x="50634" y="24104"/>
                    <a:pt x="44118" y="19318"/>
                  </a:cubicBezTo>
                  <a:cubicBezTo>
                    <a:pt x="35168" y="14311"/>
                    <a:pt x="31874" y="9299"/>
                    <a:pt x="19058" y="3171"/>
                  </a:cubicBezTo>
                  <a:cubicBezTo>
                    <a:pt x="13102" y="-630"/>
                    <a:pt x="5337" y="-596"/>
                    <a:pt x="0" y="1603"/>
                  </a:cubicBezTo>
                  <a:cubicBezTo>
                    <a:pt x="13216" y="48884"/>
                    <a:pt x="9725" y="71058"/>
                    <a:pt x="26287" y="137962"/>
                  </a:cubicBezTo>
                  <a:cubicBezTo>
                    <a:pt x="27157" y="138121"/>
                    <a:pt x="28223" y="139180"/>
                    <a:pt x="29794" y="140120"/>
                  </a:cubicBezTo>
                  <a:cubicBezTo>
                    <a:pt x="36652" y="134320"/>
                    <a:pt x="40416" y="135782"/>
                    <a:pt x="45773" y="130285"/>
                  </a:cubicBezTo>
                  <a:cubicBezTo>
                    <a:pt x="52541" y="125242"/>
                    <a:pt x="54845" y="127020"/>
                    <a:pt x="60750" y="121069"/>
                  </a:cubicBezTo>
                  <a:cubicBezTo>
                    <a:pt x="68585" y="124607"/>
                    <a:pt x="68804" y="126835"/>
                    <a:pt x="75728" y="130285"/>
                  </a:cubicBezTo>
                  <a:cubicBezTo>
                    <a:pt x="82249" y="132780"/>
                    <a:pt x="86447" y="137038"/>
                    <a:pt x="91707" y="140120"/>
                  </a:cubicBezTo>
                  <a:cubicBezTo>
                    <a:pt x="94266" y="137067"/>
                    <a:pt x="101649" y="136580"/>
                    <a:pt x="107686" y="130285"/>
                  </a:cubicBezTo>
                  <a:cubicBezTo>
                    <a:pt x="112100" y="125835"/>
                    <a:pt x="118694" y="125959"/>
                    <a:pt x="122663" y="121069"/>
                  </a:cubicBezTo>
                  <a:cubicBezTo>
                    <a:pt x="125090" y="121805"/>
                    <a:pt x="126845" y="123821"/>
                    <a:pt x="127992" y="124348"/>
                  </a:cubicBezTo>
                  <a:cubicBezTo>
                    <a:pt x="138259" y="92481"/>
                    <a:pt x="164818" y="64792"/>
                    <a:pt x="168446" y="31675"/>
                  </a:cubicBezTo>
                  <a:cubicBezTo>
                    <a:pt x="166253" y="32446"/>
                    <a:pt x="163307" y="33050"/>
                    <a:pt x="161062" y="33938"/>
                  </a:cubicBezTo>
                  <a:cubicBezTo>
                    <a:pt x="152540" y="37732"/>
                    <a:pt x="142686" y="33055"/>
                    <a:pt x="137389" y="27869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030541405">
                    <a:custGeom>
                      <a:avLst/>
                      <a:gdLst>
                        <a:gd name="connsiteX0" fmla="*/ 137389 w 168445"/>
                        <a:gd name="connsiteY0" fmla="*/ 27869 h 140119"/>
                        <a:gd name="connsiteX1" fmla="*/ 119872 w 168445"/>
                        <a:gd name="connsiteY1" fmla="*/ 6392 h 140119"/>
                        <a:gd name="connsiteX2" fmla="*/ 95671 w 168445"/>
                        <a:gd name="connsiteY2" fmla="*/ 2254 h 140119"/>
                        <a:gd name="connsiteX3" fmla="*/ 94072 w 168445"/>
                        <a:gd name="connsiteY3" fmla="*/ 3171 h 140119"/>
                        <a:gd name="connsiteX4" fmla="*/ 69011 w 168445"/>
                        <a:gd name="connsiteY4" fmla="*/ 19318 h 140119"/>
                        <a:gd name="connsiteX5" fmla="*/ 44118 w 168445"/>
                        <a:gd name="connsiteY5" fmla="*/ 19318 h 140119"/>
                        <a:gd name="connsiteX6" fmla="*/ 19058 w 168445"/>
                        <a:gd name="connsiteY6" fmla="*/ 3171 h 140119"/>
                        <a:gd name="connsiteX7" fmla="*/ 0 w 168445"/>
                        <a:gd name="connsiteY7" fmla="*/ 1603 h 140119"/>
                        <a:gd name="connsiteX8" fmla="*/ 26287 w 168445"/>
                        <a:gd name="connsiteY8" fmla="*/ 137962 h 140119"/>
                        <a:gd name="connsiteX9" fmla="*/ 29794 w 168445"/>
                        <a:gd name="connsiteY9" fmla="*/ 140120 h 140119"/>
                        <a:gd name="connsiteX10" fmla="*/ 45773 w 168445"/>
                        <a:gd name="connsiteY10" fmla="*/ 130285 h 140119"/>
                        <a:gd name="connsiteX11" fmla="*/ 60750 w 168445"/>
                        <a:gd name="connsiteY11" fmla="*/ 121069 h 140119"/>
                        <a:gd name="connsiteX12" fmla="*/ 75728 w 168445"/>
                        <a:gd name="connsiteY12" fmla="*/ 130285 h 140119"/>
                        <a:gd name="connsiteX13" fmla="*/ 91707 w 168445"/>
                        <a:gd name="connsiteY13" fmla="*/ 140120 h 140119"/>
                        <a:gd name="connsiteX14" fmla="*/ 107686 w 168445"/>
                        <a:gd name="connsiteY14" fmla="*/ 130285 h 140119"/>
                        <a:gd name="connsiteX15" fmla="*/ 122663 w 168445"/>
                        <a:gd name="connsiteY15" fmla="*/ 121069 h 140119"/>
                        <a:gd name="connsiteX16" fmla="*/ 127992 w 168445"/>
                        <a:gd name="connsiteY16" fmla="*/ 124348 h 140119"/>
                        <a:gd name="connsiteX17" fmla="*/ 168446 w 168445"/>
                        <a:gd name="connsiteY17" fmla="*/ 31675 h 140119"/>
                        <a:gd name="connsiteX18" fmla="*/ 161062 w 168445"/>
                        <a:gd name="connsiteY18" fmla="*/ 33938 h 140119"/>
                        <a:gd name="connsiteX19" fmla="*/ 137389 w 168445"/>
                        <a:gd name="connsiteY19" fmla="*/ 27869 h 140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68445" h="140119">
                          <a:moveTo>
                            <a:pt x="137389" y="27869"/>
                          </a:moveTo>
                          <a:lnTo>
                            <a:pt x="119872" y="6392"/>
                          </a:lnTo>
                          <a:cubicBezTo>
                            <a:pt x="113619" y="-207"/>
                            <a:pt x="103762" y="-1892"/>
                            <a:pt x="95671" y="2254"/>
                          </a:cubicBezTo>
                          <a:cubicBezTo>
                            <a:pt x="95122" y="2532"/>
                            <a:pt x="94589" y="2838"/>
                            <a:pt x="94072" y="3171"/>
                          </a:cubicBezTo>
                          <a:lnTo>
                            <a:pt x="69011" y="19318"/>
                          </a:lnTo>
                          <a:cubicBezTo>
                            <a:pt x="61370" y="23985"/>
                            <a:pt x="51760" y="23985"/>
                            <a:pt x="44118" y="19318"/>
                          </a:cubicBezTo>
                          <a:lnTo>
                            <a:pt x="19058" y="3171"/>
                          </a:lnTo>
                          <a:cubicBezTo>
                            <a:pt x="13307" y="-326"/>
                            <a:pt x="6245" y="-907"/>
                            <a:pt x="0" y="1603"/>
                          </a:cubicBezTo>
                          <a:lnTo>
                            <a:pt x="26287" y="137962"/>
                          </a:lnTo>
                          <a:lnTo>
                            <a:pt x="29794" y="140120"/>
                          </a:lnTo>
                          <a:lnTo>
                            <a:pt x="45773" y="130285"/>
                          </a:lnTo>
                          <a:lnTo>
                            <a:pt x="60750" y="121069"/>
                          </a:lnTo>
                          <a:lnTo>
                            <a:pt x="75728" y="130285"/>
                          </a:lnTo>
                          <a:lnTo>
                            <a:pt x="91707" y="140120"/>
                          </a:lnTo>
                          <a:lnTo>
                            <a:pt x="107686" y="130285"/>
                          </a:lnTo>
                          <a:lnTo>
                            <a:pt x="122663" y="121069"/>
                          </a:lnTo>
                          <a:lnTo>
                            <a:pt x="127992" y="124348"/>
                          </a:lnTo>
                          <a:lnTo>
                            <a:pt x="168446" y="31675"/>
                          </a:lnTo>
                          <a:lnTo>
                            <a:pt x="161062" y="33938"/>
                          </a:lnTo>
                          <a:cubicBezTo>
                            <a:pt x="152662" y="36698"/>
                            <a:pt x="143424" y="34331"/>
                            <a:pt x="137389" y="2786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CA92222-C372-5123-2ED4-AA02604ABFC4}"/>
                </a:ext>
              </a:extLst>
            </p:cNvPr>
            <p:cNvSpPr/>
            <p:nvPr/>
          </p:nvSpPr>
          <p:spPr>
            <a:xfrm>
              <a:off x="6190210" y="3039281"/>
              <a:ext cx="182067" cy="232319"/>
            </a:xfrm>
            <a:custGeom>
              <a:avLst/>
              <a:gdLst>
                <a:gd name="connsiteX0" fmla="*/ 29658 w 182067"/>
                <a:gd name="connsiteY0" fmla="*/ 159980 h 232319"/>
                <a:gd name="connsiteX1" fmla="*/ 4459 w 182067"/>
                <a:gd name="connsiteY1" fmla="*/ 220981 h 232319"/>
                <a:gd name="connsiteX2" fmla="*/ 0 w 182067"/>
                <a:gd name="connsiteY2" fmla="*/ 231526 h 232319"/>
                <a:gd name="connsiteX3" fmla="*/ 14692 w 182067"/>
                <a:gd name="connsiteY3" fmla="*/ 222485 h 232319"/>
                <a:gd name="connsiteX4" fmla="*/ 29669 w 182067"/>
                <a:gd name="connsiteY4" fmla="*/ 213268 h 232319"/>
                <a:gd name="connsiteX5" fmla="*/ 44647 w 182067"/>
                <a:gd name="connsiteY5" fmla="*/ 222485 h 232319"/>
                <a:gd name="connsiteX6" fmla="*/ 60626 w 182067"/>
                <a:gd name="connsiteY6" fmla="*/ 232319 h 232319"/>
                <a:gd name="connsiteX7" fmla="*/ 76605 w 182067"/>
                <a:gd name="connsiteY7" fmla="*/ 222485 h 232319"/>
                <a:gd name="connsiteX8" fmla="*/ 91582 w 182067"/>
                <a:gd name="connsiteY8" fmla="*/ 213268 h 232319"/>
                <a:gd name="connsiteX9" fmla="*/ 106558 w 182067"/>
                <a:gd name="connsiteY9" fmla="*/ 222485 h 232319"/>
                <a:gd name="connsiteX10" fmla="*/ 120445 w 182067"/>
                <a:gd name="connsiteY10" fmla="*/ 231030 h 232319"/>
                <a:gd name="connsiteX11" fmla="*/ 155838 w 182067"/>
                <a:gd name="connsiteY11" fmla="*/ 3605 h 232319"/>
                <a:gd name="connsiteX12" fmla="*/ 49550 w 182067"/>
                <a:gd name="connsiteY12" fmla="*/ 112807 h 232319"/>
                <a:gd name="connsiteX13" fmla="*/ 102801 w 182067"/>
                <a:gd name="connsiteY13" fmla="*/ 71563 h 232319"/>
                <a:gd name="connsiteX14" fmla="*/ 116736 w 182067"/>
                <a:gd name="connsiteY14" fmla="*/ 74284 h 232319"/>
                <a:gd name="connsiteX15" fmla="*/ 114075 w 182067"/>
                <a:gd name="connsiteY15" fmla="*/ 88178 h 232319"/>
                <a:gd name="connsiteX16" fmla="*/ 29658 w 182067"/>
                <a:gd name="connsiteY16" fmla="*/ 159980 h 23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067" h="232319" extrusionOk="0">
                  <a:moveTo>
                    <a:pt x="29658" y="159980"/>
                  </a:moveTo>
                  <a:cubicBezTo>
                    <a:pt x="27203" y="182499"/>
                    <a:pt x="19525" y="202120"/>
                    <a:pt x="4459" y="220981"/>
                  </a:cubicBezTo>
                  <a:cubicBezTo>
                    <a:pt x="2514" y="225291"/>
                    <a:pt x="1511" y="228200"/>
                    <a:pt x="0" y="231526"/>
                  </a:cubicBezTo>
                  <a:cubicBezTo>
                    <a:pt x="3127" y="228626"/>
                    <a:pt x="11598" y="225754"/>
                    <a:pt x="14692" y="222485"/>
                  </a:cubicBezTo>
                  <a:cubicBezTo>
                    <a:pt x="20629" y="216444"/>
                    <a:pt x="24348" y="217516"/>
                    <a:pt x="29669" y="213268"/>
                  </a:cubicBezTo>
                  <a:cubicBezTo>
                    <a:pt x="35428" y="216729"/>
                    <a:pt x="40774" y="220337"/>
                    <a:pt x="44647" y="222485"/>
                  </a:cubicBezTo>
                  <a:cubicBezTo>
                    <a:pt x="50969" y="223778"/>
                    <a:pt x="55709" y="231520"/>
                    <a:pt x="60626" y="232319"/>
                  </a:cubicBezTo>
                  <a:cubicBezTo>
                    <a:pt x="66812" y="227593"/>
                    <a:pt x="68998" y="227353"/>
                    <a:pt x="76605" y="222485"/>
                  </a:cubicBezTo>
                  <a:cubicBezTo>
                    <a:pt x="81096" y="217428"/>
                    <a:pt x="86354" y="218012"/>
                    <a:pt x="91582" y="213268"/>
                  </a:cubicBezTo>
                  <a:cubicBezTo>
                    <a:pt x="97285" y="214598"/>
                    <a:pt x="98970" y="220233"/>
                    <a:pt x="106558" y="222485"/>
                  </a:cubicBezTo>
                  <a:cubicBezTo>
                    <a:pt x="113591" y="224658"/>
                    <a:pt x="114108" y="227453"/>
                    <a:pt x="120445" y="231030"/>
                  </a:cubicBezTo>
                  <a:cubicBezTo>
                    <a:pt x="171379" y="106603"/>
                    <a:pt x="205339" y="34022"/>
                    <a:pt x="155838" y="3605"/>
                  </a:cubicBezTo>
                  <a:cubicBezTo>
                    <a:pt x="113320" y="-16013"/>
                    <a:pt x="81700" y="37926"/>
                    <a:pt x="49550" y="112807"/>
                  </a:cubicBezTo>
                  <a:cubicBezTo>
                    <a:pt x="65086" y="97527"/>
                    <a:pt x="83946" y="83303"/>
                    <a:pt x="102801" y="71563"/>
                  </a:cubicBezTo>
                  <a:cubicBezTo>
                    <a:pt x="107551" y="69336"/>
                    <a:pt x="114113" y="70541"/>
                    <a:pt x="116736" y="74284"/>
                  </a:cubicBezTo>
                  <a:cubicBezTo>
                    <a:pt x="119700" y="78853"/>
                    <a:pt x="118749" y="83622"/>
                    <a:pt x="114075" y="88178"/>
                  </a:cubicBezTo>
                  <a:cubicBezTo>
                    <a:pt x="81481" y="103041"/>
                    <a:pt x="50759" y="130309"/>
                    <a:pt x="29658" y="15998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73891258">
                    <a:custGeom>
                      <a:avLst/>
                      <a:gdLst>
                        <a:gd name="connsiteX0" fmla="*/ 29658 w 182067"/>
                        <a:gd name="connsiteY0" fmla="*/ 159980 h 232319"/>
                        <a:gd name="connsiteX1" fmla="*/ 4459 w 182067"/>
                        <a:gd name="connsiteY1" fmla="*/ 220981 h 232319"/>
                        <a:gd name="connsiteX2" fmla="*/ 0 w 182067"/>
                        <a:gd name="connsiteY2" fmla="*/ 231526 h 232319"/>
                        <a:gd name="connsiteX3" fmla="*/ 14692 w 182067"/>
                        <a:gd name="connsiteY3" fmla="*/ 222485 h 232319"/>
                        <a:gd name="connsiteX4" fmla="*/ 29669 w 182067"/>
                        <a:gd name="connsiteY4" fmla="*/ 213268 h 232319"/>
                        <a:gd name="connsiteX5" fmla="*/ 44647 w 182067"/>
                        <a:gd name="connsiteY5" fmla="*/ 222485 h 232319"/>
                        <a:gd name="connsiteX6" fmla="*/ 60626 w 182067"/>
                        <a:gd name="connsiteY6" fmla="*/ 232319 h 232319"/>
                        <a:gd name="connsiteX7" fmla="*/ 76605 w 182067"/>
                        <a:gd name="connsiteY7" fmla="*/ 222485 h 232319"/>
                        <a:gd name="connsiteX8" fmla="*/ 91582 w 182067"/>
                        <a:gd name="connsiteY8" fmla="*/ 213268 h 232319"/>
                        <a:gd name="connsiteX9" fmla="*/ 106558 w 182067"/>
                        <a:gd name="connsiteY9" fmla="*/ 222485 h 232319"/>
                        <a:gd name="connsiteX10" fmla="*/ 120445 w 182067"/>
                        <a:gd name="connsiteY10" fmla="*/ 231030 h 232319"/>
                        <a:gd name="connsiteX11" fmla="*/ 155838 w 182067"/>
                        <a:gd name="connsiteY11" fmla="*/ 3605 h 232319"/>
                        <a:gd name="connsiteX12" fmla="*/ 49550 w 182067"/>
                        <a:gd name="connsiteY12" fmla="*/ 112807 h 232319"/>
                        <a:gd name="connsiteX13" fmla="*/ 102801 w 182067"/>
                        <a:gd name="connsiteY13" fmla="*/ 71563 h 232319"/>
                        <a:gd name="connsiteX14" fmla="*/ 116736 w 182067"/>
                        <a:gd name="connsiteY14" fmla="*/ 74284 h 232319"/>
                        <a:gd name="connsiteX15" fmla="*/ 114075 w 182067"/>
                        <a:gd name="connsiteY15" fmla="*/ 88178 h 232319"/>
                        <a:gd name="connsiteX16" fmla="*/ 29658 w 182067"/>
                        <a:gd name="connsiteY16" fmla="*/ 159980 h 232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82067" h="232319">
                          <a:moveTo>
                            <a:pt x="29658" y="159980"/>
                          </a:moveTo>
                          <a:cubicBezTo>
                            <a:pt x="21623" y="179475"/>
                            <a:pt x="13285" y="199966"/>
                            <a:pt x="4459" y="220981"/>
                          </a:cubicBezTo>
                          <a:cubicBezTo>
                            <a:pt x="2963" y="224538"/>
                            <a:pt x="1483" y="228031"/>
                            <a:pt x="0" y="231526"/>
                          </a:cubicBezTo>
                          <a:lnTo>
                            <a:pt x="14692" y="222485"/>
                          </a:lnTo>
                          <a:lnTo>
                            <a:pt x="29669" y="213268"/>
                          </a:lnTo>
                          <a:lnTo>
                            <a:pt x="44647" y="222485"/>
                          </a:lnTo>
                          <a:lnTo>
                            <a:pt x="60626" y="232319"/>
                          </a:lnTo>
                          <a:lnTo>
                            <a:pt x="76605" y="222485"/>
                          </a:lnTo>
                          <a:lnTo>
                            <a:pt x="91582" y="213268"/>
                          </a:lnTo>
                          <a:lnTo>
                            <a:pt x="106558" y="222485"/>
                          </a:lnTo>
                          <a:lnTo>
                            <a:pt x="120445" y="231030"/>
                          </a:lnTo>
                          <a:cubicBezTo>
                            <a:pt x="170182" y="115117"/>
                            <a:pt x="210614" y="26650"/>
                            <a:pt x="155838" y="3605"/>
                          </a:cubicBezTo>
                          <a:cubicBezTo>
                            <a:pt x="113632" y="-14178"/>
                            <a:pt x="83228" y="35655"/>
                            <a:pt x="49550" y="112807"/>
                          </a:cubicBezTo>
                          <a:cubicBezTo>
                            <a:pt x="66440" y="97981"/>
                            <a:pt x="84224" y="84207"/>
                            <a:pt x="102801" y="71563"/>
                          </a:cubicBezTo>
                          <a:cubicBezTo>
                            <a:pt x="107401" y="68466"/>
                            <a:pt x="113640" y="69685"/>
                            <a:pt x="116736" y="74284"/>
                          </a:cubicBezTo>
                          <a:cubicBezTo>
                            <a:pt x="119817" y="78860"/>
                            <a:pt x="118628" y="85065"/>
                            <a:pt x="114075" y="88178"/>
                          </a:cubicBezTo>
                          <a:cubicBezTo>
                            <a:pt x="83423" y="108989"/>
                            <a:pt x="55118" y="133064"/>
                            <a:pt x="29658" y="15998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3BC328-A761-6F90-2E40-8E59C0EC66E3}"/>
                </a:ext>
              </a:extLst>
            </p:cNvPr>
            <p:cNvSpPr/>
            <p:nvPr/>
          </p:nvSpPr>
          <p:spPr>
            <a:xfrm>
              <a:off x="5796132" y="3628976"/>
              <a:ext cx="172741" cy="209575"/>
            </a:xfrm>
            <a:custGeom>
              <a:avLst/>
              <a:gdLst>
                <a:gd name="connsiteX0" fmla="*/ 10101 w 172741"/>
                <a:gd name="connsiteY0" fmla="*/ 70035 h 209575"/>
                <a:gd name="connsiteX1" fmla="*/ 86609 w 172741"/>
                <a:gd name="connsiteY1" fmla="*/ 202617 h 209575"/>
                <a:gd name="connsiteX2" fmla="*/ 162591 w 172741"/>
                <a:gd name="connsiteY2" fmla="*/ 70297 h 209575"/>
                <a:gd name="connsiteX3" fmla="*/ 93971 w 172741"/>
                <a:gd name="connsiteY3" fmla="*/ 66614 h 209575"/>
                <a:gd name="connsiteX4" fmla="*/ 90027 w 172741"/>
                <a:gd name="connsiteY4" fmla="*/ 48990 h 209575"/>
                <a:gd name="connsiteX5" fmla="*/ 118685 w 172741"/>
                <a:gd name="connsiteY5" fmla="*/ 36888 h 209575"/>
                <a:gd name="connsiteX6" fmla="*/ 131041 w 172741"/>
                <a:gd name="connsiteY6" fmla="*/ 60 h 209575"/>
                <a:gd name="connsiteX7" fmla="*/ 94234 w 172741"/>
                <a:gd name="connsiteY7" fmla="*/ 12424 h 209575"/>
                <a:gd name="connsiteX8" fmla="*/ 83192 w 172741"/>
                <a:gd name="connsiteY8" fmla="*/ 34520 h 209575"/>
                <a:gd name="connsiteX9" fmla="*/ 53745 w 172741"/>
                <a:gd name="connsiteY9" fmla="*/ 4006 h 209575"/>
                <a:gd name="connsiteX10" fmla="*/ 45595 w 172741"/>
                <a:gd name="connsiteY10" fmla="*/ 17422 h 209575"/>
                <a:gd name="connsiteX11" fmla="*/ 78196 w 172741"/>
                <a:gd name="connsiteY11" fmla="*/ 66352 h 209575"/>
                <a:gd name="connsiteX12" fmla="*/ 10101 w 172741"/>
                <a:gd name="connsiteY12" fmla="*/ 70035 h 2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741" h="209575" extrusionOk="0">
                  <a:moveTo>
                    <a:pt x="10101" y="70035"/>
                  </a:moveTo>
                  <a:cubicBezTo>
                    <a:pt x="-6783" y="100736"/>
                    <a:pt x="21557" y="231459"/>
                    <a:pt x="86609" y="202617"/>
                  </a:cubicBezTo>
                  <a:cubicBezTo>
                    <a:pt x="172010" y="239103"/>
                    <a:pt x="191052" y="95836"/>
                    <a:pt x="162591" y="70297"/>
                  </a:cubicBezTo>
                  <a:cubicBezTo>
                    <a:pt x="139245" y="45160"/>
                    <a:pt x="115321" y="62126"/>
                    <a:pt x="93971" y="66614"/>
                  </a:cubicBezTo>
                  <a:cubicBezTo>
                    <a:pt x="95080" y="60213"/>
                    <a:pt x="93325" y="55242"/>
                    <a:pt x="90027" y="48990"/>
                  </a:cubicBezTo>
                  <a:cubicBezTo>
                    <a:pt x="101642" y="50731"/>
                    <a:pt x="109465" y="45977"/>
                    <a:pt x="118685" y="36888"/>
                  </a:cubicBezTo>
                  <a:cubicBezTo>
                    <a:pt x="127150" y="26297"/>
                    <a:pt x="129206" y="15604"/>
                    <a:pt x="131041" y="60"/>
                  </a:cubicBezTo>
                  <a:cubicBezTo>
                    <a:pt x="116051" y="1117"/>
                    <a:pt x="102602" y="3171"/>
                    <a:pt x="94234" y="12424"/>
                  </a:cubicBezTo>
                  <a:cubicBezTo>
                    <a:pt x="88349" y="18733"/>
                    <a:pt x="85273" y="24029"/>
                    <a:pt x="83192" y="34520"/>
                  </a:cubicBezTo>
                  <a:cubicBezTo>
                    <a:pt x="78129" y="23742"/>
                    <a:pt x="68368" y="14387"/>
                    <a:pt x="53745" y="4006"/>
                  </a:cubicBezTo>
                  <a:cubicBezTo>
                    <a:pt x="52005" y="7061"/>
                    <a:pt x="48750" y="10464"/>
                    <a:pt x="45595" y="17422"/>
                  </a:cubicBezTo>
                  <a:cubicBezTo>
                    <a:pt x="66350" y="25939"/>
                    <a:pt x="74968" y="43290"/>
                    <a:pt x="78196" y="66352"/>
                  </a:cubicBezTo>
                  <a:cubicBezTo>
                    <a:pt x="50708" y="61941"/>
                    <a:pt x="32020" y="45975"/>
                    <a:pt x="10101" y="70035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32816902">
                    <a:custGeom>
                      <a:avLst/>
                      <a:gdLst>
                        <a:gd name="connsiteX0" fmla="*/ 10101 w 172741"/>
                        <a:gd name="connsiteY0" fmla="*/ 70035 h 209575"/>
                        <a:gd name="connsiteX1" fmla="*/ 86609 w 172741"/>
                        <a:gd name="connsiteY1" fmla="*/ 202617 h 209575"/>
                        <a:gd name="connsiteX2" fmla="*/ 162591 w 172741"/>
                        <a:gd name="connsiteY2" fmla="*/ 70297 h 209575"/>
                        <a:gd name="connsiteX3" fmla="*/ 93971 w 172741"/>
                        <a:gd name="connsiteY3" fmla="*/ 66614 h 209575"/>
                        <a:gd name="connsiteX4" fmla="*/ 90027 w 172741"/>
                        <a:gd name="connsiteY4" fmla="*/ 48990 h 209575"/>
                        <a:gd name="connsiteX5" fmla="*/ 118685 w 172741"/>
                        <a:gd name="connsiteY5" fmla="*/ 36888 h 209575"/>
                        <a:gd name="connsiteX6" fmla="*/ 131041 w 172741"/>
                        <a:gd name="connsiteY6" fmla="*/ 60 h 209575"/>
                        <a:gd name="connsiteX7" fmla="*/ 94234 w 172741"/>
                        <a:gd name="connsiteY7" fmla="*/ 12424 h 209575"/>
                        <a:gd name="connsiteX8" fmla="*/ 83192 w 172741"/>
                        <a:gd name="connsiteY8" fmla="*/ 34520 h 209575"/>
                        <a:gd name="connsiteX9" fmla="*/ 53745 w 172741"/>
                        <a:gd name="connsiteY9" fmla="*/ 4006 h 209575"/>
                        <a:gd name="connsiteX10" fmla="*/ 45595 w 172741"/>
                        <a:gd name="connsiteY10" fmla="*/ 17422 h 209575"/>
                        <a:gd name="connsiteX11" fmla="*/ 78196 w 172741"/>
                        <a:gd name="connsiteY11" fmla="*/ 66352 h 209575"/>
                        <a:gd name="connsiteX12" fmla="*/ 10101 w 172741"/>
                        <a:gd name="connsiteY12" fmla="*/ 70035 h 209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72741" h="209575">
                          <a:moveTo>
                            <a:pt x="10101" y="70035"/>
                          </a:moveTo>
                          <a:cubicBezTo>
                            <a:pt x="-15402" y="98181"/>
                            <a:pt x="6420" y="242340"/>
                            <a:pt x="86609" y="202617"/>
                          </a:cubicBezTo>
                          <a:cubicBezTo>
                            <a:pt x="166535" y="242602"/>
                            <a:pt x="188094" y="98444"/>
                            <a:pt x="162591" y="70297"/>
                          </a:cubicBezTo>
                          <a:cubicBezTo>
                            <a:pt x="138929" y="44518"/>
                            <a:pt x="113427" y="62142"/>
                            <a:pt x="93971" y="66614"/>
                          </a:cubicBezTo>
                          <a:cubicBezTo>
                            <a:pt x="93371" y="60602"/>
                            <a:pt x="92047" y="54684"/>
                            <a:pt x="90027" y="48990"/>
                          </a:cubicBezTo>
                          <a:cubicBezTo>
                            <a:pt x="100694" y="48400"/>
                            <a:pt x="110824" y="44122"/>
                            <a:pt x="118685" y="36888"/>
                          </a:cubicBezTo>
                          <a:cubicBezTo>
                            <a:pt x="127238" y="26574"/>
                            <a:pt x="131643" y="13445"/>
                            <a:pt x="131041" y="60"/>
                          </a:cubicBezTo>
                          <a:cubicBezTo>
                            <a:pt x="117657" y="-573"/>
                            <a:pt x="104522" y="3839"/>
                            <a:pt x="94234" y="12424"/>
                          </a:cubicBezTo>
                          <a:cubicBezTo>
                            <a:pt x="88522" y="18587"/>
                            <a:pt x="84690" y="26253"/>
                            <a:pt x="83192" y="34520"/>
                          </a:cubicBezTo>
                          <a:cubicBezTo>
                            <a:pt x="75737" y="22309"/>
                            <a:pt x="65684" y="11890"/>
                            <a:pt x="53745" y="4006"/>
                          </a:cubicBezTo>
                          <a:lnTo>
                            <a:pt x="45595" y="17422"/>
                          </a:lnTo>
                          <a:cubicBezTo>
                            <a:pt x="62636" y="28648"/>
                            <a:pt x="74398" y="46302"/>
                            <a:pt x="78196" y="66352"/>
                          </a:cubicBezTo>
                          <a:cubicBezTo>
                            <a:pt x="59003" y="61617"/>
                            <a:pt x="33238" y="44518"/>
                            <a:pt x="10101" y="70035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34ECB2-1426-82AD-9B11-64B3896C84A0}"/>
                </a:ext>
              </a:extLst>
            </p:cNvPr>
            <p:cNvSpPr/>
            <p:nvPr/>
          </p:nvSpPr>
          <p:spPr>
            <a:xfrm>
              <a:off x="5848405" y="3286102"/>
              <a:ext cx="495299" cy="533399"/>
            </a:xfrm>
            <a:custGeom>
              <a:avLst/>
              <a:gdLst>
                <a:gd name="connsiteX0" fmla="*/ 154781 w 495299"/>
                <a:gd name="connsiteY0" fmla="*/ 19050 h 533399"/>
                <a:gd name="connsiteX1" fmla="*/ 123825 w 495299"/>
                <a:gd name="connsiteY1" fmla="*/ 0 h 533399"/>
                <a:gd name="connsiteX2" fmla="*/ 92869 w 495299"/>
                <a:gd name="connsiteY2" fmla="*/ 19050 h 533399"/>
                <a:gd name="connsiteX3" fmla="*/ 61913 w 495299"/>
                <a:gd name="connsiteY3" fmla="*/ 0 h 533399"/>
                <a:gd name="connsiteX4" fmla="*/ 30956 w 495299"/>
                <a:gd name="connsiteY4" fmla="*/ 19050 h 533399"/>
                <a:gd name="connsiteX5" fmla="*/ 0 w 495299"/>
                <a:gd name="connsiteY5" fmla="*/ 0 h 533399"/>
                <a:gd name="connsiteX6" fmla="*/ 0 w 495299"/>
                <a:gd name="connsiteY6" fmla="*/ 310044 h 533399"/>
                <a:gd name="connsiteX7" fmla="*/ 18095 w 495299"/>
                <a:gd name="connsiteY7" fmla="*/ 323627 h 533399"/>
                <a:gd name="connsiteX8" fmla="*/ 27115 w 495299"/>
                <a:gd name="connsiteY8" fmla="*/ 330282 h 533399"/>
                <a:gd name="connsiteX9" fmla="*/ 77081 w 495299"/>
                <a:gd name="connsiteY9" fmla="*/ 314325 h 533399"/>
                <a:gd name="connsiteX10" fmla="*/ 77082 w 495299"/>
                <a:gd name="connsiteY10" fmla="*/ 314325 h 533399"/>
                <a:gd name="connsiteX11" fmla="*/ 80372 w 495299"/>
                <a:gd name="connsiteY11" fmla="*/ 314405 h 533399"/>
                <a:gd name="connsiteX12" fmla="*/ 105867 w 495299"/>
                <a:gd name="connsiteY12" fmla="*/ 316102 h 533399"/>
                <a:gd name="connsiteX13" fmla="*/ 107298 w 495299"/>
                <a:gd name="connsiteY13" fmla="*/ 341315 h 533399"/>
                <a:gd name="connsiteX14" fmla="*/ 102424 w 495299"/>
                <a:gd name="connsiteY14" fmla="*/ 374296 h 533399"/>
                <a:gd name="connsiteX15" fmla="*/ 131495 w 495299"/>
                <a:gd name="connsiteY15" fmla="*/ 393986 h 533399"/>
                <a:gd name="connsiteX16" fmla="*/ 134454 w 495299"/>
                <a:gd name="connsiteY16" fmla="*/ 525381 h 533399"/>
                <a:gd name="connsiteX17" fmla="*/ 130387 w 495299"/>
                <a:gd name="connsiteY17" fmla="*/ 533400 h 533399"/>
                <a:gd name="connsiteX18" fmla="*/ 457200 w 495299"/>
                <a:gd name="connsiteY18" fmla="*/ 533400 h 533399"/>
                <a:gd name="connsiteX19" fmla="*/ 495300 w 495299"/>
                <a:gd name="connsiteY19" fmla="*/ 495302 h 533399"/>
                <a:gd name="connsiteX20" fmla="*/ 495300 w 495299"/>
                <a:gd name="connsiteY20" fmla="*/ 495300 h 533399"/>
                <a:gd name="connsiteX21" fmla="*/ 495300 w 495299"/>
                <a:gd name="connsiteY21" fmla="*/ 0 h 533399"/>
                <a:gd name="connsiteX22" fmla="*/ 464344 w 495299"/>
                <a:gd name="connsiteY22" fmla="*/ 19050 h 533399"/>
                <a:gd name="connsiteX23" fmla="*/ 433387 w 495299"/>
                <a:gd name="connsiteY23" fmla="*/ 0 h 533399"/>
                <a:gd name="connsiteX24" fmla="*/ 402431 w 495299"/>
                <a:gd name="connsiteY24" fmla="*/ 19050 h 533399"/>
                <a:gd name="connsiteX25" fmla="*/ 371475 w 495299"/>
                <a:gd name="connsiteY25" fmla="*/ 0 h 533399"/>
                <a:gd name="connsiteX26" fmla="*/ 340519 w 495299"/>
                <a:gd name="connsiteY26" fmla="*/ 19050 h 533399"/>
                <a:gd name="connsiteX27" fmla="*/ 309562 w 495299"/>
                <a:gd name="connsiteY27" fmla="*/ 0 h 533399"/>
                <a:gd name="connsiteX28" fmla="*/ 278606 w 495299"/>
                <a:gd name="connsiteY28" fmla="*/ 19050 h 533399"/>
                <a:gd name="connsiteX29" fmla="*/ 247650 w 495299"/>
                <a:gd name="connsiteY29" fmla="*/ 0 h 533399"/>
                <a:gd name="connsiteX30" fmla="*/ 216694 w 495299"/>
                <a:gd name="connsiteY30" fmla="*/ 19050 h 533399"/>
                <a:gd name="connsiteX31" fmla="*/ 185737 w 495299"/>
                <a:gd name="connsiteY31" fmla="*/ 0 h 533399"/>
                <a:gd name="connsiteX32" fmla="*/ 154781 w 495299"/>
                <a:gd name="connsiteY32" fmla="*/ 19050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5299" h="533399" extrusionOk="0">
                  <a:moveTo>
                    <a:pt x="154781" y="19050"/>
                  </a:moveTo>
                  <a:cubicBezTo>
                    <a:pt x="140731" y="13473"/>
                    <a:pt x="134771" y="3777"/>
                    <a:pt x="123825" y="0"/>
                  </a:cubicBezTo>
                  <a:cubicBezTo>
                    <a:pt x="109777" y="9155"/>
                    <a:pt x="102626" y="8238"/>
                    <a:pt x="92869" y="19050"/>
                  </a:cubicBezTo>
                  <a:cubicBezTo>
                    <a:pt x="81094" y="15356"/>
                    <a:pt x="76966" y="5400"/>
                    <a:pt x="61913" y="0"/>
                  </a:cubicBezTo>
                  <a:cubicBezTo>
                    <a:pt x="56324" y="7848"/>
                    <a:pt x="42861" y="11117"/>
                    <a:pt x="30956" y="19050"/>
                  </a:cubicBezTo>
                  <a:cubicBezTo>
                    <a:pt x="14923" y="12676"/>
                    <a:pt x="10423" y="1345"/>
                    <a:pt x="0" y="0"/>
                  </a:cubicBezTo>
                  <a:cubicBezTo>
                    <a:pt x="33156" y="150107"/>
                    <a:pt x="-23652" y="204551"/>
                    <a:pt x="0" y="310044"/>
                  </a:cubicBezTo>
                  <a:cubicBezTo>
                    <a:pt x="8025" y="313279"/>
                    <a:pt x="10955" y="320864"/>
                    <a:pt x="18095" y="323627"/>
                  </a:cubicBezTo>
                  <a:cubicBezTo>
                    <a:pt x="21546" y="324786"/>
                    <a:pt x="24294" y="328187"/>
                    <a:pt x="27115" y="330282"/>
                  </a:cubicBezTo>
                  <a:cubicBezTo>
                    <a:pt x="43142" y="318149"/>
                    <a:pt x="63115" y="311510"/>
                    <a:pt x="77081" y="314325"/>
                  </a:cubicBezTo>
                  <a:lnTo>
                    <a:pt x="77082" y="314325"/>
                  </a:lnTo>
                  <a:cubicBezTo>
                    <a:pt x="79182" y="314325"/>
                    <a:pt x="80372" y="314404"/>
                    <a:pt x="80372" y="314405"/>
                  </a:cubicBezTo>
                  <a:cubicBezTo>
                    <a:pt x="88065" y="313189"/>
                    <a:pt x="97166" y="317590"/>
                    <a:pt x="105867" y="316102"/>
                  </a:cubicBezTo>
                  <a:cubicBezTo>
                    <a:pt x="107072" y="328506"/>
                    <a:pt x="105855" y="330664"/>
                    <a:pt x="107298" y="341315"/>
                  </a:cubicBezTo>
                  <a:cubicBezTo>
                    <a:pt x="107097" y="350710"/>
                    <a:pt x="107382" y="363421"/>
                    <a:pt x="102424" y="374296"/>
                  </a:cubicBezTo>
                  <a:cubicBezTo>
                    <a:pt x="117091" y="378863"/>
                    <a:pt x="122750" y="385109"/>
                    <a:pt x="131495" y="393986"/>
                  </a:cubicBezTo>
                  <a:cubicBezTo>
                    <a:pt x="162444" y="409652"/>
                    <a:pt x="150199" y="485211"/>
                    <a:pt x="134454" y="525381"/>
                  </a:cubicBezTo>
                  <a:cubicBezTo>
                    <a:pt x="133377" y="528177"/>
                    <a:pt x="131811" y="531166"/>
                    <a:pt x="130387" y="533400"/>
                  </a:cubicBezTo>
                  <a:cubicBezTo>
                    <a:pt x="203972" y="501838"/>
                    <a:pt x="386465" y="563545"/>
                    <a:pt x="457200" y="533400"/>
                  </a:cubicBezTo>
                  <a:cubicBezTo>
                    <a:pt x="472516" y="533076"/>
                    <a:pt x="499277" y="519767"/>
                    <a:pt x="495300" y="495302"/>
                  </a:cubicBezTo>
                  <a:lnTo>
                    <a:pt x="495300" y="495300"/>
                  </a:lnTo>
                  <a:cubicBezTo>
                    <a:pt x="491439" y="341447"/>
                    <a:pt x="530668" y="105677"/>
                    <a:pt x="495300" y="0"/>
                  </a:cubicBezTo>
                  <a:cubicBezTo>
                    <a:pt x="482636" y="12573"/>
                    <a:pt x="471461" y="10410"/>
                    <a:pt x="464344" y="19050"/>
                  </a:cubicBezTo>
                  <a:cubicBezTo>
                    <a:pt x="451878" y="14986"/>
                    <a:pt x="447358" y="6299"/>
                    <a:pt x="433387" y="0"/>
                  </a:cubicBezTo>
                  <a:cubicBezTo>
                    <a:pt x="422402" y="11317"/>
                    <a:pt x="412077" y="12953"/>
                    <a:pt x="402431" y="19050"/>
                  </a:cubicBezTo>
                  <a:cubicBezTo>
                    <a:pt x="386944" y="10037"/>
                    <a:pt x="379945" y="5037"/>
                    <a:pt x="371475" y="0"/>
                  </a:cubicBezTo>
                  <a:cubicBezTo>
                    <a:pt x="358296" y="11584"/>
                    <a:pt x="349892" y="11764"/>
                    <a:pt x="340519" y="19050"/>
                  </a:cubicBezTo>
                  <a:cubicBezTo>
                    <a:pt x="324875" y="12878"/>
                    <a:pt x="321065" y="4555"/>
                    <a:pt x="309562" y="0"/>
                  </a:cubicBezTo>
                  <a:cubicBezTo>
                    <a:pt x="298106" y="8252"/>
                    <a:pt x="289875" y="7906"/>
                    <a:pt x="278606" y="19050"/>
                  </a:cubicBezTo>
                  <a:cubicBezTo>
                    <a:pt x="270586" y="17086"/>
                    <a:pt x="258892" y="5091"/>
                    <a:pt x="247650" y="0"/>
                  </a:cubicBezTo>
                  <a:cubicBezTo>
                    <a:pt x="240301" y="4911"/>
                    <a:pt x="228456" y="10956"/>
                    <a:pt x="216694" y="19050"/>
                  </a:cubicBezTo>
                  <a:cubicBezTo>
                    <a:pt x="208376" y="15238"/>
                    <a:pt x="196753" y="6435"/>
                    <a:pt x="185737" y="0"/>
                  </a:cubicBezTo>
                  <a:cubicBezTo>
                    <a:pt x="179724" y="4785"/>
                    <a:pt x="165739" y="10049"/>
                    <a:pt x="154781" y="19050"/>
                  </a:cubicBezTo>
                  <a:close/>
                </a:path>
              </a:pathLst>
            </a:custGeom>
            <a:noFill/>
            <a:ln w="381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54781 w 495299"/>
                        <a:gd name="connsiteY0" fmla="*/ 19050 h 533399"/>
                        <a:gd name="connsiteX1" fmla="*/ 123825 w 495299"/>
                        <a:gd name="connsiteY1" fmla="*/ 0 h 533399"/>
                        <a:gd name="connsiteX2" fmla="*/ 92869 w 495299"/>
                        <a:gd name="connsiteY2" fmla="*/ 19050 h 533399"/>
                        <a:gd name="connsiteX3" fmla="*/ 61913 w 495299"/>
                        <a:gd name="connsiteY3" fmla="*/ 0 h 533399"/>
                        <a:gd name="connsiteX4" fmla="*/ 30956 w 495299"/>
                        <a:gd name="connsiteY4" fmla="*/ 19050 h 533399"/>
                        <a:gd name="connsiteX5" fmla="*/ 0 w 495299"/>
                        <a:gd name="connsiteY5" fmla="*/ 0 h 533399"/>
                        <a:gd name="connsiteX6" fmla="*/ 0 w 495299"/>
                        <a:gd name="connsiteY6" fmla="*/ 310044 h 533399"/>
                        <a:gd name="connsiteX7" fmla="*/ 18095 w 495299"/>
                        <a:gd name="connsiteY7" fmla="*/ 323627 h 533399"/>
                        <a:gd name="connsiteX8" fmla="*/ 27115 w 495299"/>
                        <a:gd name="connsiteY8" fmla="*/ 330282 h 533399"/>
                        <a:gd name="connsiteX9" fmla="*/ 77081 w 495299"/>
                        <a:gd name="connsiteY9" fmla="*/ 314325 h 533399"/>
                        <a:gd name="connsiteX10" fmla="*/ 77082 w 495299"/>
                        <a:gd name="connsiteY10" fmla="*/ 314325 h 533399"/>
                        <a:gd name="connsiteX11" fmla="*/ 80372 w 495299"/>
                        <a:gd name="connsiteY11" fmla="*/ 314405 h 533399"/>
                        <a:gd name="connsiteX12" fmla="*/ 105867 w 495299"/>
                        <a:gd name="connsiteY12" fmla="*/ 316102 h 533399"/>
                        <a:gd name="connsiteX13" fmla="*/ 107298 w 495299"/>
                        <a:gd name="connsiteY13" fmla="*/ 341315 h 533399"/>
                        <a:gd name="connsiteX14" fmla="*/ 102424 w 495299"/>
                        <a:gd name="connsiteY14" fmla="*/ 374296 h 533399"/>
                        <a:gd name="connsiteX15" fmla="*/ 131495 w 495299"/>
                        <a:gd name="connsiteY15" fmla="*/ 393986 h 533399"/>
                        <a:gd name="connsiteX16" fmla="*/ 134454 w 495299"/>
                        <a:gd name="connsiteY16" fmla="*/ 525381 h 533399"/>
                        <a:gd name="connsiteX17" fmla="*/ 130387 w 495299"/>
                        <a:gd name="connsiteY17" fmla="*/ 533400 h 533399"/>
                        <a:gd name="connsiteX18" fmla="*/ 457200 w 495299"/>
                        <a:gd name="connsiteY18" fmla="*/ 533400 h 533399"/>
                        <a:gd name="connsiteX19" fmla="*/ 495300 w 495299"/>
                        <a:gd name="connsiteY19" fmla="*/ 495302 h 533399"/>
                        <a:gd name="connsiteX20" fmla="*/ 495300 w 495299"/>
                        <a:gd name="connsiteY20" fmla="*/ 495300 h 533399"/>
                        <a:gd name="connsiteX21" fmla="*/ 495300 w 495299"/>
                        <a:gd name="connsiteY21" fmla="*/ 0 h 533399"/>
                        <a:gd name="connsiteX22" fmla="*/ 464344 w 495299"/>
                        <a:gd name="connsiteY22" fmla="*/ 19050 h 533399"/>
                        <a:gd name="connsiteX23" fmla="*/ 433387 w 495299"/>
                        <a:gd name="connsiteY23" fmla="*/ 0 h 533399"/>
                        <a:gd name="connsiteX24" fmla="*/ 402431 w 495299"/>
                        <a:gd name="connsiteY24" fmla="*/ 19050 h 533399"/>
                        <a:gd name="connsiteX25" fmla="*/ 371475 w 495299"/>
                        <a:gd name="connsiteY25" fmla="*/ 0 h 533399"/>
                        <a:gd name="connsiteX26" fmla="*/ 340519 w 495299"/>
                        <a:gd name="connsiteY26" fmla="*/ 19050 h 533399"/>
                        <a:gd name="connsiteX27" fmla="*/ 309562 w 495299"/>
                        <a:gd name="connsiteY27" fmla="*/ 0 h 533399"/>
                        <a:gd name="connsiteX28" fmla="*/ 278606 w 495299"/>
                        <a:gd name="connsiteY28" fmla="*/ 19050 h 533399"/>
                        <a:gd name="connsiteX29" fmla="*/ 247650 w 495299"/>
                        <a:gd name="connsiteY29" fmla="*/ 0 h 533399"/>
                        <a:gd name="connsiteX30" fmla="*/ 216694 w 495299"/>
                        <a:gd name="connsiteY30" fmla="*/ 19050 h 533399"/>
                        <a:gd name="connsiteX31" fmla="*/ 185737 w 495299"/>
                        <a:gd name="connsiteY31" fmla="*/ 0 h 533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495299" h="533399">
                          <a:moveTo>
                            <a:pt x="154781" y="19050"/>
                          </a:moveTo>
                          <a:lnTo>
                            <a:pt x="123825" y="0"/>
                          </a:lnTo>
                          <a:lnTo>
                            <a:pt x="92869" y="19050"/>
                          </a:lnTo>
                          <a:lnTo>
                            <a:pt x="61913" y="0"/>
                          </a:lnTo>
                          <a:lnTo>
                            <a:pt x="30956" y="19050"/>
                          </a:lnTo>
                          <a:lnTo>
                            <a:pt x="0" y="0"/>
                          </a:lnTo>
                          <a:lnTo>
                            <a:pt x="0" y="310044"/>
                          </a:lnTo>
                          <a:lnTo>
                            <a:pt x="18095" y="323627"/>
                          </a:lnTo>
                          <a:cubicBezTo>
                            <a:pt x="21206" y="325718"/>
                            <a:pt x="24213" y="327936"/>
                            <a:pt x="27115" y="330282"/>
                          </a:cubicBezTo>
                          <a:cubicBezTo>
                            <a:pt x="41596" y="319677"/>
                            <a:pt x="59135" y="314076"/>
                            <a:pt x="77081" y="314325"/>
                          </a:cubicBezTo>
                          <a:lnTo>
                            <a:pt x="77082" y="314325"/>
                          </a:lnTo>
                          <a:cubicBezTo>
                            <a:pt x="79183" y="314325"/>
                            <a:pt x="80372" y="314405"/>
                            <a:pt x="80372" y="314405"/>
                          </a:cubicBezTo>
                          <a:lnTo>
                            <a:pt x="105867" y="316102"/>
                          </a:lnTo>
                          <a:lnTo>
                            <a:pt x="107298" y="341315"/>
                          </a:lnTo>
                          <a:cubicBezTo>
                            <a:pt x="107697" y="352515"/>
                            <a:pt x="106046" y="363692"/>
                            <a:pt x="102424" y="374296"/>
                          </a:cubicBezTo>
                          <a:cubicBezTo>
                            <a:pt x="113622" y="378299"/>
                            <a:pt x="123623" y="385073"/>
                            <a:pt x="131495" y="393986"/>
                          </a:cubicBezTo>
                          <a:cubicBezTo>
                            <a:pt x="156081" y="421122"/>
                            <a:pt x="152874" y="483835"/>
                            <a:pt x="134454" y="525381"/>
                          </a:cubicBezTo>
                          <a:cubicBezTo>
                            <a:pt x="133198" y="528215"/>
                            <a:pt x="131769" y="530770"/>
                            <a:pt x="130387" y="533400"/>
                          </a:cubicBezTo>
                          <a:lnTo>
                            <a:pt x="457200" y="533400"/>
                          </a:lnTo>
                          <a:cubicBezTo>
                            <a:pt x="478242" y="533400"/>
                            <a:pt x="495299" y="516343"/>
                            <a:pt x="495300" y="495302"/>
                          </a:cubicBezTo>
                          <a:cubicBezTo>
                            <a:pt x="495300" y="495301"/>
                            <a:pt x="495300" y="495301"/>
                            <a:pt x="495300" y="495300"/>
                          </a:cubicBezTo>
                          <a:lnTo>
                            <a:pt x="495300" y="0"/>
                          </a:lnTo>
                          <a:lnTo>
                            <a:pt x="464344" y="19050"/>
                          </a:lnTo>
                          <a:lnTo>
                            <a:pt x="433387" y="0"/>
                          </a:lnTo>
                          <a:lnTo>
                            <a:pt x="402431" y="19050"/>
                          </a:lnTo>
                          <a:lnTo>
                            <a:pt x="371475" y="0"/>
                          </a:lnTo>
                          <a:lnTo>
                            <a:pt x="340519" y="19050"/>
                          </a:lnTo>
                          <a:lnTo>
                            <a:pt x="309562" y="0"/>
                          </a:lnTo>
                          <a:lnTo>
                            <a:pt x="278606" y="19050"/>
                          </a:lnTo>
                          <a:lnTo>
                            <a:pt x="247650" y="0"/>
                          </a:lnTo>
                          <a:lnTo>
                            <a:pt x="216694" y="19050"/>
                          </a:lnTo>
                          <a:lnTo>
                            <a:pt x="185737" y="0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0FBB9DE-DF2B-49C5-05F4-F9462234C33F}"/>
              </a:ext>
            </a:extLst>
          </p:cNvPr>
          <p:cNvGraphicFramePr>
            <a:graphicFrameLocks noGrp="1"/>
          </p:cNvGraphicFramePr>
          <p:nvPr/>
        </p:nvGraphicFramePr>
        <p:xfrm>
          <a:off x="2896218" y="2637516"/>
          <a:ext cx="1723487" cy="3143250"/>
        </p:xfrm>
        <a:graphic>
          <a:graphicData uri="http://schemas.openxmlformats.org/drawingml/2006/table">
            <a:tbl>
              <a:tblPr/>
              <a:tblGrid>
                <a:gridCol w="1723487">
                  <a:extLst>
                    <a:ext uri="{9D8B030D-6E8A-4147-A177-3AD203B41FA5}">
                      <a16:colId xmlns:a16="http://schemas.microsoft.com/office/drawing/2014/main" val="313198670"/>
                    </a:ext>
                  </a:extLst>
                </a:gridCol>
              </a:tblGrid>
              <a:tr h="302769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951840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60677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8455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76752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2783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82784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0475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910099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844413"/>
                  </a:ext>
                </a:extLst>
              </a:tr>
              <a:tr h="302769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798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5F080D-4863-C9E3-6F45-CB96FDDF0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931618"/>
              </p:ext>
            </p:extLst>
          </p:nvPr>
        </p:nvGraphicFramePr>
        <p:xfrm>
          <a:off x="2889609" y="2607646"/>
          <a:ext cx="3072837" cy="3143250"/>
        </p:xfrm>
        <a:graphic>
          <a:graphicData uri="http://schemas.openxmlformats.org/drawingml/2006/table">
            <a:tbl>
              <a:tblPr/>
              <a:tblGrid>
                <a:gridCol w="1740448">
                  <a:extLst>
                    <a:ext uri="{9D8B030D-6E8A-4147-A177-3AD203B41FA5}">
                      <a16:colId xmlns:a16="http://schemas.microsoft.com/office/drawing/2014/main" val="1601030257"/>
                    </a:ext>
                  </a:extLst>
                </a:gridCol>
                <a:gridCol w="1332389">
                  <a:extLst>
                    <a:ext uri="{9D8B030D-6E8A-4147-A177-3AD203B41FA5}">
                      <a16:colId xmlns:a16="http://schemas.microsoft.com/office/drawing/2014/main" val="1809380693"/>
                    </a:ext>
                  </a:extLst>
                </a:gridCol>
              </a:tblGrid>
              <a:tr h="287502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Products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4F81BD"/>
                          </a:highlight>
                          <a:latin typeface="Calibri" panose="020F0502020204030204" pitchFamily="34" charset="0"/>
                        </a:rPr>
                        <a:t>TotalUnits</a:t>
                      </a:r>
                      <a:endParaRPr lang="en-AU" sz="20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4F81BD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05490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Carrot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4187.00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8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Whole Wheat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957.00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38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Chocolate Chip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2445.00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38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Arrowroot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798819"/>
                  </a:ext>
                </a:extLst>
              </a:tr>
              <a:tr h="227293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Potato Chips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994.00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21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Oatmeal Raisin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2574.00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49371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Bran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1575.00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259121"/>
                  </a:ext>
                </a:extLst>
              </a:tr>
              <a:tr h="287502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Pretzels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053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Calibri" panose="020F0502020204030204" pitchFamily="34" charset="0"/>
                        </a:rPr>
                        <a:t>Banana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CE6F1"/>
                          </a:highlight>
                          <a:latin typeface="Calibri" panose="020F0502020204030204" pitchFamily="34" charset="0"/>
                        </a:rPr>
                        <a:t>79.00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8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37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969CECB-C58A-AD8C-B583-AF59EF4064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516193" y="566927"/>
            <a:ext cx="11238271" cy="5966608"/>
          </a:xfrm>
          <a:solidFill>
            <a:schemeClr val="bg1"/>
          </a:solidFill>
          <a:ln w="31750">
            <a:solidFill>
              <a:schemeClr val="tx1">
                <a:lumMod val="95000"/>
                <a:lumOff val="5000"/>
                <a:alpha val="96000"/>
              </a:schemeClr>
            </a:solidFill>
          </a:ln>
          <a:effectLst>
            <a:glow rad="228600">
              <a:schemeClr val="accent1">
                <a:lumMod val="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.</a:t>
            </a:r>
            <a:endParaRPr lang="en-A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7E74-F01B-CB18-C12B-E5EDD094A4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9413" y="808511"/>
            <a:ext cx="10506456" cy="5399948"/>
          </a:xfrm>
          <a:prstGeom prst="rect">
            <a:avLst/>
          </a:prstGeom>
          <a:pattFill prst="lgGrid">
            <a:fgClr>
              <a:schemeClr val="accent5">
                <a:lumMod val="50000"/>
              </a:schemeClr>
            </a:fgClr>
            <a:bgClr>
              <a:srgbClr val="002060"/>
            </a:bgClr>
          </a:pattFill>
          <a:ln w="31750" cap="sq">
            <a:solidFill>
              <a:schemeClr val="bg1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06240"/>
                      <a:gd name="connsiteY0" fmla="*/ 0 h 4078636"/>
                      <a:gd name="connsiteX1" fmla="*/ 4206240 w 4206240"/>
                      <a:gd name="connsiteY1" fmla="*/ 0 h 4078636"/>
                      <a:gd name="connsiteX2" fmla="*/ 4206240 w 4206240"/>
                      <a:gd name="connsiteY2" fmla="*/ 4078636 h 4078636"/>
                      <a:gd name="connsiteX3" fmla="*/ 0 w 4206240"/>
                      <a:gd name="connsiteY3" fmla="*/ 4078636 h 4078636"/>
                      <a:gd name="connsiteX4" fmla="*/ 0 w 4206240"/>
                      <a:gd name="connsiteY4" fmla="*/ 0 h 407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06240" h="4078636" extrusionOk="0">
                        <a:moveTo>
                          <a:pt x="0" y="0"/>
                        </a:moveTo>
                        <a:cubicBezTo>
                          <a:pt x="1753967" y="118645"/>
                          <a:pt x="3739941" y="116012"/>
                          <a:pt x="4206240" y="0"/>
                        </a:cubicBezTo>
                        <a:cubicBezTo>
                          <a:pt x="4073358" y="1483247"/>
                          <a:pt x="4291191" y="3618822"/>
                          <a:pt x="4206240" y="4078636"/>
                        </a:cubicBezTo>
                        <a:cubicBezTo>
                          <a:pt x="3734093" y="4213236"/>
                          <a:pt x="739148" y="3921440"/>
                          <a:pt x="0" y="4078636"/>
                        </a:cubicBezTo>
                        <a:cubicBezTo>
                          <a:pt x="-20187" y="3668523"/>
                          <a:pt x="-152480" y="10491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lIns="504000" tIns="504000" rIns="504000" bIns="504000" rtlCol="0">
            <a:noAutofit/>
          </a:bodyPr>
          <a:lstStyle/>
          <a:p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49050-05BF-EB8D-B5C1-3FDD385C1DBC}"/>
              </a:ext>
            </a:extLst>
          </p:cNvPr>
          <p:cNvSpPr txBox="1"/>
          <p:nvPr/>
        </p:nvSpPr>
        <p:spPr>
          <a:xfrm rot="20738580">
            <a:off x="856593" y="1120815"/>
            <a:ext cx="409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radley Hand ITC" panose="03070402050302030203" pitchFamily="66" charset="0"/>
              </a:rPr>
              <a:t>Scenario #1</a:t>
            </a:r>
            <a:endParaRPr lang="en-AU" sz="54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aphic 2" descr="Truck outline">
            <a:extLst>
              <a:ext uri="{FF2B5EF4-FFF2-40B4-BE49-F238E27FC236}">
                <a16:creationId xmlns:a16="http://schemas.microsoft.com/office/drawing/2014/main" id="{55DAA8C9-C6C2-3965-A622-85075080FE74}"/>
              </a:ext>
            </a:extLst>
          </p:cNvPr>
          <p:cNvGrpSpPr/>
          <p:nvPr/>
        </p:nvGrpSpPr>
        <p:grpSpPr>
          <a:xfrm>
            <a:off x="1349329" y="2779569"/>
            <a:ext cx="2577281" cy="1119616"/>
            <a:chOff x="5676900" y="3200400"/>
            <a:chExt cx="838200" cy="47634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AAE4D3-93D9-A344-5E04-94917652F770}"/>
                </a:ext>
              </a:extLst>
            </p:cNvPr>
            <p:cNvSpPr/>
            <p:nvPr/>
          </p:nvSpPr>
          <p:spPr>
            <a:xfrm>
              <a:off x="5772150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4514" y="1238"/>
                    <a:pt x="5567" y="28615"/>
                    <a:pt x="0" y="76200"/>
                  </a:cubicBezTo>
                  <a:cubicBezTo>
                    <a:pt x="5620" y="114660"/>
                    <a:pt x="27718" y="150763"/>
                    <a:pt x="76200" y="152400"/>
                  </a:cubicBezTo>
                  <a:cubicBezTo>
                    <a:pt x="123369" y="146087"/>
                    <a:pt x="147099" y="116235"/>
                    <a:pt x="152400" y="76200"/>
                  </a:cubicBezTo>
                  <a:cubicBezTo>
                    <a:pt x="151016" y="30816"/>
                    <a:pt x="112410" y="-5462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0800" y="127614"/>
                    <a:pt x="17356" y="114139"/>
                    <a:pt x="19050" y="76200"/>
                  </a:cubicBezTo>
                  <a:cubicBezTo>
                    <a:pt x="16788" y="37832"/>
                    <a:pt x="52920" y="17367"/>
                    <a:pt x="76200" y="19050"/>
                  </a:cubicBezTo>
                  <a:cubicBezTo>
                    <a:pt x="109688" y="19363"/>
                    <a:pt x="127676" y="44871"/>
                    <a:pt x="133350" y="76200"/>
                  </a:cubicBezTo>
                  <a:cubicBezTo>
                    <a:pt x="136790" y="101522"/>
                    <a:pt x="102559" y="136020"/>
                    <a:pt x="76200" y="133388"/>
                  </a:cubicBezTo>
                  <a:cubicBezTo>
                    <a:pt x="76198" y="133379"/>
                    <a:pt x="76202" y="133357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7540" y="-4056"/>
                    <a:pt x="-1189" y="34562"/>
                    <a:pt x="0" y="76200"/>
                  </a:cubicBezTo>
                  <a:cubicBezTo>
                    <a:pt x="6788" y="119713"/>
                    <a:pt x="32980" y="152436"/>
                    <a:pt x="76200" y="152400"/>
                  </a:cubicBezTo>
                  <a:cubicBezTo>
                    <a:pt x="117063" y="153593"/>
                    <a:pt x="150896" y="126596"/>
                    <a:pt x="152400" y="76200"/>
                  </a:cubicBezTo>
                  <a:cubicBezTo>
                    <a:pt x="150811" y="33297"/>
                    <a:pt x="123594" y="2600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8909" y="133857"/>
                    <a:pt x="21233" y="103270"/>
                    <a:pt x="19050" y="76200"/>
                  </a:cubicBezTo>
                  <a:cubicBezTo>
                    <a:pt x="17457" y="44393"/>
                    <a:pt x="40931" y="22539"/>
                    <a:pt x="76200" y="19050"/>
                  </a:cubicBezTo>
                  <a:cubicBezTo>
                    <a:pt x="106891" y="10734"/>
                    <a:pt x="128062" y="51985"/>
                    <a:pt x="133350" y="76200"/>
                  </a:cubicBezTo>
                  <a:cubicBezTo>
                    <a:pt x="135855" y="109174"/>
                    <a:pt x="115602" y="135231"/>
                    <a:pt x="76200" y="133388"/>
                  </a:cubicBezTo>
                  <a:cubicBezTo>
                    <a:pt x="76196" y="133371"/>
                    <a:pt x="76204" y="133365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C4C8E1-7EE7-9AA3-F1E7-BAFA9173F79D}"/>
                </a:ext>
              </a:extLst>
            </p:cNvPr>
            <p:cNvSpPr/>
            <p:nvPr/>
          </p:nvSpPr>
          <p:spPr>
            <a:xfrm>
              <a:off x="5676900" y="3200400"/>
              <a:ext cx="838200" cy="400164"/>
            </a:xfrm>
            <a:custGeom>
              <a:avLst/>
              <a:gdLst>
                <a:gd name="connsiteX0" fmla="*/ 822960 w 838200"/>
                <a:gd name="connsiteY0" fmla="*/ 236287 h 400164"/>
                <a:gd name="connsiteX1" fmla="*/ 772478 w 838200"/>
                <a:gd name="connsiteY1" fmla="*/ 198187 h 400164"/>
                <a:gd name="connsiteX2" fmla="*/ 759143 w 838200"/>
                <a:gd name="connsiteY2" fmla="*/ 178184 h 400164"/>
                <a:gd name="connsiteX3" fmla="*/ 740093 w 838200"/>
                <a:gd name="connsiteY3" fmla="*/ 112462 h 400164"/>
                <a:gd name="connsiteX4" fmla="*/ 666750 w 838200"/>
                <a:gd name="connsiteY4" fmla="*/ 57150 h 400164"/>
                <a:gd name="connsiteX5" fmla="*/ 571500 w 838200"/>
                <a:gd name="connsiteY5" fmla="*/ 57150 h 400164"/>
                <a:gd name="connsiteX6" fmla="*/ 571500 w 838200"/>
                <a:gd name="connsiteY6" fmla="*/ 0 h 400164"/>
                <a:gd name="connsiteX7" fmla="*/ 0 w 838200"/>
                <a:gd name="connsiteY7" fmla="*/ 0 h 400164"/>
                <a:gd name="connsiteX8" fmla="*/ 0 w 838200"/>
                <a:gd name="connsiteY8" fmla="*/ 400164 h 400164"/>
                <a:gd name="connsiteX9" fmla="*/ 76200 w 838200"/>
                <a:gd name="connsiteY9" fmla="*/ 400164 h 400164"/>
                <a:gd name="connsiteX10" fmla="*/ 78105 w 838200"/>
                <a:gd name="connsiteY10" fmla="*/ 381114 h 400164"/>
                <a:gd name="connsiteX11" fmla="*/ 19050 w 838200"/>
                <a:gd name="connsiteY11" fmla="*/ 381114 h 400164"/>
                <a:gd name="connsiteX12" fmla="*/ 19050 w 838200"/>
                <a:gd name="connsiteY12" fmla="*/ 256670 h 400164"/>
                <a:gd name="connsiteX13" fmla="*/ 552450 w 838200"/>
                <a:gd name="connsiteY13" fmla="*/ 256670 h 400164"/>
                <a:gd name="connsiteX14" fmla="*/ 552450 w 838200"/>
                <a:gd name="connsiteY14" fmla="*/ 381114 h 400164"/>
                <a:gd name="connsiteX15" fmla="*/ 264795 w 838200"/>
                <a:gd name="connsiteY15" fmla="*/ 381114 h 400164"/>
                <a:gd name="connsiteX16" fmla="*/ 266700 w 838200"/>
                <a:gd name="connsiteY16" fmla="*/ 400164 h 400164"/>
                <a:gd name="connsiteX17" fmla="*/ 581025 w 838200"/>
                <a:gd name="connsiteY17" fmla="*/ 400164 h 400164"/>
                <a:gd name="connsiteX18" fmla="*/ 582930 w 838200"/>
                <a:gd name="connsiteY18" fmla="*/ 381114 h 400164"/>
                <a:gd name="connsiteX19" fmla="*/ 571500 w 838200"/>
                <a:gd name="connsiteY19" fmla="*/ 381114 h 400164"/>
                <a:gd name="connsiteX20" fmla="*/ 571500 w 838200"/>
                <a:gd name="connsiteY20" fmla="*/ 76200 h 400164"/>
                <a:gd name="connsiteX21" fmla="*/ 609600 w 838200"/>
                <a:gd name="connsiteY21" fmla="*/ 76200 h 400164"/>
                <a:gd name="connsiteX22" fmla="*/ 609600 w 838200"/>
                <a:gd name="connsiteY22" fmla="*/ 209045 h 400164"/>
                <a:gd name="connsiteX23" fmla="*/ 756095 w 838200"/>
                <a:gd name="connsiteY23" fmla="*/ 209045 h 400164"/>
                <a:gd name="connsiteX24" fmla="*/ 761209 w 838200"/>
                <a:gd name="connsiteY24" fmla="*/ 213512 h 400164"/>
                <a:gd name="connsiteX25" fmla="*/ 811282 w 838200"/>
                <a:gd name="connsiteY25" fmla="*/ 251317 h 400164"/>
                <a:gd name="connsiteX26" fmla="*/ 819150 w 838200"/>
                <a:gd name="connsiteY26" fmla="*/ 266776 h 400164"/>
                <a:gd name="connsiteX27" fmla="*/ 819150 w 838200"/>
                <a:gd name="connsiteY27" fmla="*/ 362026 h 400164"/>
                <a:gd name="connsiteX28" fmla="*/ 800100 w 838200"/>
                <a:gd name="connsiteY28" fmla="*/ 381076 h 400164"/>
                <a:gd name="connsiteX29" fmla="*/ 769620 w 838200"/>
                <a:gd name="connsiteY29" fmla="*/ 381076 h 400164"/>
                <a:gd name="connsiteX30" fmla="*/ 771525 w 838200"/>
                <a:gd name="connsiteY30" fmla="*/ 400126 h 400164"/>
                <a:gd name="connsiteX31" fmla="*/ 800100 w 838200"/>
                <a:gd name="connsiteY31" fmla="*/ 400126 h 400164"/>
                <a:gd name="connsiteX32" fmla="*/ 838200 w 838200"/>
                <a:gd name="connsiteY32" fmla="*/ 362026 h 400164"/>
                <a:gd name="connsiteX33" fmla="*/ 838200 w 838200"/>
                <a:gd name="connsiteY33" fmla="*/ 266776 h 400164"/>
                <a:gd name="connsiteX34" fmla="*/ 822960 w 838200"/>
                <a:gd name="connsiteY34" fmla="*/ 236287 h 400164"/>
                <a:gd name="connsiteX35" fmla="*/ 552450 w 838200"/>
                <a:gd name="connsiteY35" fmla="*/ 237620 h 400164"/>
                <a:gd name="connsiteX36" fmla="*/ 19050 w 838200"/>
                <a:gd name="connsiteY36" fmla="*/ 237620 h 400164"/>
                <a:gd name="connsiteX37" fmla="*/ 19050 w 838200"/>
                <a:gd name="connsiteY37" fmla="*/ 19050 h 400164"/>
                <a:gd name="connsiteX38" fmla="*/ 552450 w 838200"/>
                <a:gd name="connsiteY38" fmla="*/ 19050 h 400164"/>
                <a:gd name="connsiteX39" fmla="*/ 552450 w 838200"/>
                <a:gd name="connsiteY39" fmla="*/ 237620 h 400164"/>
                <a:gd name="connsiteX40" fmla="*/ 628650 w 838200"/>
                <a:gd name="connsiteY40" fmla="*/ 76200 h 400164"/>
                <a:gd name="connsiteX41" fmla="*/ 666750 w 838200"/>
                <a:gd name="connsiteY41" fmla="*/ 76200 h 400164"/>
                <a:gd name="connsiteX42" fmla="*/ 721805 w 838200"/>
                <a:gd name="connsiteY42" fmla="*/ 117710 h 400164"/>
                <a:gd name="connsiteX43" fmla="*/ 740769 w 838200"/>
                <a:gd name="connsiteY43" fmla="*/ 183147 h 400164"/>
                <a:gd name="connsiteX44" fmla="*/ 743169 w 838200"/>
                <a:gd name="connsiteY44" fmla="*/ 189976 h 400164"/>
                <a:gd name="connsiteX45" fmla="*/ 628650 w 838200"/>
                <a:gd name="connsiteY45" fmla="*/ 189976 h 400164"/>
                <a:gd name="connsiteX46" fmla="*/ 628650 w 838200"/>
                <a:gd name="connsiteY46" fmla="*/ 76200 h 40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38200" h="400164" fill="none" extrusionOk="0">
                  <a:moveTo>
                    <a:pt x="822960" y="236287"/>
                  </a:moveTo>
                  <a:cubicBezTo>
                    <a:pt x="804993" y="224544"/>
                    <a:pt x="798064" y="208816"/>
                    <a:pt x="772478" y="198187"/>
                  </a:cubicBezTo>
                  <a:cubicBezTo>
                    <a:pt x="767589" y="192677"/>
                    <a:pt x="760004" y="188333"/>
                    <a:pt x="759143" y="178184"/>
                  </a:cubicBezTo>
                  <a:cubicBezTo>
                    <a:pt x="742239" y="147771"/>
                    <a:pt x="751326" y="128333"/>
                    <a:pt x="740093" y="112462"/>
                  </a:cubicBezTo>
                  <a:cubicBezTo>
                    <a:pt x="733332" y="80414"/>
                    <a:pt x="700856" y="60646"/>
                    <a:pt x="666750" y="57150"/>
                  </a:cubicBezTo>
                  <a:cubicBezTo>
                    <a:pt x="623884" y="66505"/>
                    <a:pt x="616992" y="50515"/>
                    <a:pt x="571500" y="57150"/>
                  </a:cubicBezTo>
                  <a:cubicBezTo>
                    <a:pt x="570957" y="30506"/>
                    <a:pt x="575147" y="13377"/>
                    <a:pt x="571500" y="0"/>
                  </a:cubicBezTo>
                  <a:cubicBezTo>
                    <a:pt x="358425" y="56798"/>
                    <a:pt x="147526" y="-15429"/>
                    <a:pt x="0" y="0"/>
                  </a:cubicBezTo>
                  <a:cubicBezTo>
                    <a:pt x="31363" y="155026"/>
                    <a:pt x="-35127" y="294543"/>
                    <a:pt x="0" y="400164"/>
                  </a:cubicBezTo>
                  <a:cubicBezTo>
                    <a:pt x="21930" y="399498"/>
                    <a:pt x="53920" y="403227"/>
                    <a:pt x="76200" y="400164"/>
                  </a:cubicBezTo>
                  <a:cubicBezTo>
                    <a:pt x="76812" y="393630"/>
                    <a:pt x="75609" y="386694"/>
                    <a:pt x="78105" y="381114"/>
                  </a:cubicBezTo>
                  <a:cubicBezTo>
                    <a:pt x="58841" y="381723"/>
                    <a:pt x="38557" y="381086"/>
                    <a:pt x="19050" y="381114"/>
                  </a:cubicBezTo>
                  <a:cubicBezTo>
                    <a:pt x="8623" y="331946"/>
                    <a:pt x="24389" y="282892"/>
                    <a:pt x="19050" y="256670"/>
                  </a:cubicBezTo>
                  <a:cubicBezTo>
                    <a:pt x="131210" y="236734"/>
                    <a:pt x="308849" y="258771"/>
                    <a:pt x="552450" y="256670"/>
                  </a:cubicBezTo>
                  <a:cubicBezTo>
                    <a:pt x="559275" y="298621"/>
                    <a:pt x="543218" y="345751"/>
                    <a:pt x="552450" y="381114"/>
                  </a:cubicBezTo>
                  <a:cubicBezTo>
                    <a:pt x="472180" y="410062"/>
                    <a:pt x="335464" y="365139"/>
                    <a:pt x="264795" y="381114"/>
                  </a:cubicBezTo>
                  <a:cubicBezTo>
                    <a:pt x="265842" y="387867"/>
                    <a:pt x="267086" y="393592"/>
                    <a:pt x="266700" y="400164"/>
                  </a:cubicBezTo>
                  <a:cubicBezTo>
                    <a:pt x="388605" y="378464"/>
                    <a:pt x="449187" y="433225"/>
                    <a:pt x="581025" y="400164"/>
                  </a:cubicBezTo>
                  <a:cubicBezTo>
                    <a:pt x="580636" y="393589"/>
                    <a:pt x="580730" y="386447"/>
                    <a:pt x="582930" y="381114"/>
                  </a:cubicBezTo>
                  <a:cubicBezTo>
                    <a:pt x="580178" y="381990"/>
                    <a:pt x="575500" y="379805"/>
                    <a:pt x="571500" y="381114"/>
                  </a:cubicBezTo>
                  <a:cubicBezTo>
                    <a:pt x="536468" y="254050"/>
                    <a:pt x="575455" y="137409"/>
                    <a:pt x="571500" y="76200"/>
                  </a:cubicBezTo>
                  <a:cubicBezTo>
                    <a:pt x="585877" y="75755"/>
                    <a:pt x="601543" y="78589"/>
                    <a:pt x="609600" y="76200"/>
                  </a:cubicBezTo>
                  <a:cubicBezTo>
                    <a:pt x="615981" y="126373"/>
                    <a:pt x="596660" y="181705"/>
                    <a:pt x="609600" y="209045"/>
                  </a:cubicBezTo>
                  <a:cubicBezTo>
                    <a:pt x="661364" y="206165"/>
                    <a:pt x="685662" y="212861"/>
                    <a:pt x="756095" y="209045"/>
                  </a:cubicBezTo>
                  <a:cubicBezTo>
                    <a:pt x="757391" y="210157"/>
                    <a:pt x="759040" y="212277"/>
                    <a:pt x="761209" y="213512"/>
                  </a:cubicBezTo>
                  <a:cubicBezTo>
                    <a:pt x="788646" y="227259"/>
                    <a:pt x="796109" y="246993"/>
                    <a:pt x="811282" y="251317"/>
                  </a:cubicBezTo>
                  <a:cubicBezTo>
                    <a:pt x="816044" y="253654"/>
                    <a:pt x="820470" y="261700"/>
                    <a:pt x="819150" y="266776"/>
                  </a:cubicBezTo>
                  <a:cubicBezTo>
                    <a:pt x="820667" y="313144"/>
                    <a:pt x="809557" y="319782"/>
                    <a:pt x="819150" y="362026"/>
                  </a:cubicBezTo>
                  <a:cubicBezTo>
                    <a:pt x="819695" y="370208"/>
                    <a:pt x="812554" y="382447"/>
                    <a:pt x="800100" y="381076"/>
                  </a:cubicBezTo>
                  <a:cubicBezTo>
                    <a:pt x="785020" y="381577"/>
                    <a:pt x="778176" y="380655"/>
                    <a:pt x="769620" y="381076"/>
                  </a:cubicBezTo>
                  <a:cubicBezTo>
                    <a:pt x="769808" y="387472"/>
                    <a:pt x="772693" y="393208"/>
                    <a:pt x="771525" y="400126"/>
                  </a:cubicBezTo>
                  <a:cubicBezTo>
                    <a:pt x="782005" y="398688"/>
                    <a:pt x="788867" y="402376"/>
                    <a:pt x="800100" y="400126"/>
                  </a:cubicBezTo>
                  <a:cubicBezTo>
                    <a:pt x="820764" y="405067"/>
                    <a:pt x="837130" y="382329"/>
                    <a:pt x="838200" y="362026"/>
                  </a:cubicBezTo>
                  <a:cubicBezTo>
                    <a:pt x="830222" y="340834"/>
                    <a:pt x="846068" y="300474"/>
                    <a:pt x="838200" y="266776"/>
                  </a:cubicBezTo>
                  <a:cubicBezTo>
                    <a:pt x="839205" y="257918"/>
                    <a:pt x="829044" y="243571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46814" y="290979"/>
                    <a:pt x="221925" y="218365"/>
                    <a:pt x="19050" y="237620"/>
                  </a:cubicBezTo>
                  <a:cubicBezTo>
                    <a:pt x="14839" y="137523"/>
                    <a:pt x="44674" y="112573"/>
                    <a:pt x="19050" y="19050"/>
                  </a:cubicBezTo>
                  <a:cubicBezTo>
                    <a:pt x="259904" y="-42394"/>
                    <a:pt x="408754" y="56527"/>
                    <a:pt x="552450" y="19050"/>
                  </a:cubicBezTo>
                  <a:cubicBezTo>
                    <a:pt x="562728" y="109903"/>
                    <a:pt x="536269" y="193470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0495" y="73125"/>
                    <a:pt x="652653" y="78029"/>
                    <a:pt x="666750" y="76200"/>
                  </a:cubicBezTo>
                  <a:cubicBezTo>
                    <a:pt x="694137" y="75306"/>
                    <a:pt x="717623" y="95499"/>
                    <a:pt x="721805" y="117710"/>
                  </a:cubicBezTo>
                  <a:cubicBezTo>
                    <a:pt x="734501" y="132813"/>
                    <a:pt x="728725" y="162946"/>
                    <a:pt x="740769" y="183147"/>
                  </a:cubicBezTo>
                  <a:cubicBezTo>
                    <a:pt x="741781" y="185768"/>
                    <a:pt x="742308" y="187086"/>
                    <a:pt x="743169" y="189976"/>
                  </a:cubicBezTo>
                  <a:cubicBezTo>
                    <a:pt x="702055" y="194573"/>
                    <a:pt x="678240" y="178339"/>
                    <a:pt x="628650" y="189976"/>
                  </a:cubicBezTo>
                  <a:cubicBezTo>
                    <a:pt x="617375" y="149062"/>
                    <a:pt x="631127" y="120478"/>
                    <a:pt x="628650" y="76200"/>
                  </a:cubicBezTo>
                  <a:close/>
                </a:path>
                <a:path w="838200" h="400164" stroke="0" extrusionOk="0">
                  <a:moveTo>
                    <a:pt x="822960" y="236287"/>
                  </a:moveTo>
                  <a:cubicBezTo>
                    <a:pt x="807866" y="227248"/>
                    <a:pt x="796105" y="209440"/>
                    <a:pt x="772478" y="198187"/>
                  </a:cubicBezTo>
                  <a:cubicBezTo>
                    <a:pt x="767539" y="194660"/>
                    <a:pt x="761751" y="188098"/>
                    <a:pt x="759143" y="178184"/>
                  </a:cubicBezTo>
                  <a:cubicBezTo>
                    <a:pt x="747805" y="151336"/>
                    <a:pt x="750425" y="128092"/>
                    <a:pt x="740093" y="112462"/>
                  </a:cubicBezTo>
                  <a:cubicBezTo>
                    <a:pt x="730522" y="80687"/>
                    <a:pt x="698536" y="58998"/>
                    <a:pt x="666750" y="57150"/>
                  </a:cubicBezTo>
                  <a:cubicBezTo>
                    <a:pt x="636938" y="60453"/>
                    <a:pt x="600847" y="46219"/>
                    <a:pt x="571500" y="57150"/>
                  </a:cubicBezTo>
                  <a:cubicBezTo>
                    <a:pt x="571133" y="38952"/>
                    <a:pt x="577183" y="18018"/>
                    <a:pt x="571500" y="0"/>
                  </a:cubicBezTo>
                  <a:cubicBezTo>
                    <a:pt x="377000" y="28853"/>
                    <a:pt x="162856" y="-57653"/>
                    <a:pt x="0" y="0"/>
                  </a:cubicBezTo>
                  <a:cubicBezTo>
                    <a:pt x="16516" y="176290"/>
                    <a:pt x="-10786" y="313030"/>
                    <a:pt x="0" y="400164"/>
                  </a:cubicBezTo>
                  <a:cubicBezTo>
                    <a:pt x="25985" y="396844"/>
                    <a:pt x="43049" y="400528"/>
                    <a:pt x="76200" y="400164"/>
                  </a:cubicBezTo>
                  <a:cubicBezTo>
                    <a:pt x="76995" y="394109"/>
                    <a:pt x="76693" y="388167"/>
                    <a:pt x="78105" y="381114"/>
                  </a:cubicBezTo>
                  <a:cubicBezTo>
                    <a:pt x="54208" y="387271"/>
                    <a:pt x="34624" y="374206"/>
                    <a:pt x="19050" y="381114"/>
                  </a:cubicBezTo>
                  <a:cubicBezTo>
                    <a:pt x="12733" y="320867"/>
                    <a:pt x="30117" y="287972"/>
                    <a:pt x="19050" y="256670"/>
                  </a:cubicBezTo>
                  <a:cubicBezTo>
                    <a:pt x="199686" y="222890"/>
                    <a:pt x="323335" y="286758"/>
                    <a:pt x="552450" y="256670"/>
                  </a:cubicBezTo>
                  <a:cubicBezTo>
                    <a:pt x="556521" y="296064"/>
                    <a:pt x="543355" y="353404"/>
                    <a:pt x="552450" y="381114"/>
                  </a:cubicBezTo>
                  <a:cubicBezTo>
                    <a:pt x="443378" y="392524"/>
                    <a:pt x="358313" y="360264"/>
                    <a:pt x="264795" y="381114"/>
                  </a:cubicBezTo>
                  <a:cubicBezTo>
                    <a:pt x="266824" y="386688"/>
                    <a:pt x="267074" y="394046"/>
                    <a:pt x="266700" y="400164"/>
                  </a:cubicBezTo>
                  <a:cubicBezTo>
                    <a:pt x="336026" y="389052"/>
                    <a:pt x="462371" y="425443"/>
                    <a:pt x="581025" y="400164"/>
                  </a:cubicBezTo>
                  <a:cubicBezTo>
                    <a:pt x="582793" y="394129"/>
                    <a:pt x="579934" y="387805"/>
                    <a:pt x="582930" y="381114"/>
                  </a:cubicBezTo>
                  <a:cubicBezTo>
                    <a:pt x="579314" y="381481"/>
                    <a:pt x="574592" y="380814"/>
                    <a:pt x="571500" y="381114"/>
                  </a:cubicBezTo>
                  <a:cubicBezTo>
                    <a:pt x="536734" y="287814"/>
                    <a:pt x="599085" y="220313"/>
                    <a:pt x="571500" y="76200"/>
                  </a:cubicBezTo>
                  <a:cubicBezTo>
                    <a:pt x="586231" y="75689"/>
                    <a:pt x="601821" y="76963"/>
                    <a:pt x="609600" y="76200"/>
                  </a:cubicBezTo>
                  <a:cubicBezTo>
                    <a:pt x="620969" y="137296"/>
                    <a:pt x="603526" y="176509"/>
                    <a:pt x="609600" y="209045"/>
                  </a:cubicBezTo>
                  <a:cubicBezTo>
                    <a:pt x="680062" y="197643"/>
                    <a:pt x="714061" y="225847"/>
                    <a:pt x="756095" y="209045"/>
                  </a:cubicBezTo>
                  <a:cubicBezTo>
                    <a:pt x="757924" y="210563"/>
                    <a:pt x="759402" y="211955"/>
                    <a:pt x="761209" y="213512"/>
                  </a:cubicBezTo>
                  <a:cubicBezTo>
                    <a:pt x="774032" y="218894"/>
                    <a:pt x="799435" y="245611"/>
                    <a:pt x="811282" y="251317"/>
                  </a:cubicBezTo>
                  <a:cubicBezTo>
                    <a:pt x="814932" y="255435"/>
                    <a:pt x="819039" y="261581"/>
                    <a:pt x="819150" y="266776"/>
                  </a:cubicBezTo>
                  <a:cubicBezTo>
                    <a:pt x="820741" y="314045"/>
                    <a:pt x="816853" y="325966"/>
                    <a:pt x="819150" y="362026"/>
                  </a:cubicBezTo>
                  <a:cubicBezTo>
                    <a:pt x="816561" y="373868"/>
                    <a:pt x="810716" y="381976"/>
                    <a:pt x="800100" y="381076"/>
                  </a:cubicBezTo>
                  <a:cubicBezTo>
                    <a:pt x="792730" y="381794"/>
                    <a:pt x="779243" y="378687"/>
                    <a:pt x="769620" y="381076"/>
                  </a:cubicBezTo>
                  <a:cubicBezTo>
                    <a:pt x="770742" y="387494"/>
                    <a:pt x="771053" y="393357"/>
                    <a:pt x="771525" y="400126"/>
                  </a:cubicBezTo>
                  <a:cubicBezTo>
                    <a:pt x="785362" y="397225"/>
                    <a:pt x="791873" y="400186"/>
                    <a:pt x="800100" y="400126"/>
                  </a:cubicBezTo>
                  <a:cubicBezTo>
                    <a:pt x="819845" y="395760"/>
                    <a:pt x="837503" y="384057"/>
                    <a:pt x="838200" y="362026"/>
                  </a:cubicBezTo>
                  <a:cubicBezTo>
                    <a:pt x="827206" y="324476"/>
                    <a:pt x="848467" y="300403"/>
                    <a:pt x="838200" y="266776"/>
                  </a:cubicBezTo>
                  <a:cubicBezTo>
                    <a:pt x="840320" y="256471"/>
                    <a:pt x="833030" y="243327"/>
                    <a:pt x="822960" y="236287"/>
                  </a:cubicBezTo>
                  <a:close/>
                  <a:moveTo>
                    <a:pt x="552450" y="237620"/>
                  </a:moveTo>
                  <a:cubicBezTo>
                    <a:pt x="308109" y="276555"/>
                    <a:pt x="267441" y="179947"/>
                    <a:pt x="19050" y="237620"/>
                  </a:cubicBezTo>
                  <a:cubicBezTo>
                    <a:pt x="18073" y="145290"/>
                    <a:pt x="39567" y="70681"/>
                    <a:pt x="19050" y="19050"/>
                  </a:cubicBezTo>
                  <a:cubicBezTo>
                    <a:pt x="218917" y="-11388"/>
                    <a:pt x="407293" y="29097"/>
                    <a:pt x="552450" y="19050"/>
                  </a:cubicBezTo>
                  <a:cubicBezTo>
                    <a:pt x="559212" y="97449"/>
                    <a:pt x="530091" y="157097"/>
                    <a:pt x="552450" y="237620"/>
                  </a:cubicBezTo>
                  <a:close/>
                  <a:moveTo>
                    <a:pt x="628650" y="76200"/>
                  </a:moveTo>
                  <a:cubicBezTo>
                    <a:pt x="644084" y="75133"/>
                    <a:pt x="651033" y="80769"/>
                    <a:pt x="666750" y="76200"/>
                  </a:cubicBezTo>
                  <a:cubicBezTo>
                    <a:pt x="692931" y="77100"/>
                    <a:pt x="716080" y="91562"/>
                    <a:pt x="721805" y="117710"/>
                  </a:cubicBezTo>
                  <a:cubicBezTo>
                    <a:pt x="733615" y="139761"/>
                    <a:pt x="726029" y="155766"/>
                    <a:pt x="740769" y="183147"/>
                  </a:cubicBezTo>
                  <a:cubicBezTo>
                    <a:pt x="741569" y="184879"/>
                    <a:pt x="742281" y="187897"/>
                    <a:pt x="743169" y="189976"/>
                  </a:cubicBezTo>
                  <a:cubicBezTo>
                    <a:pt x="690055" y="197025"/>
                    <a:pt x="677170" y="186782"/>
                    <a:pt x="628650" y="189976"/>
                  </a:cubicBezTo>
                  <a:cubicBezTo>
                    <a:pt x="627127" y="136839"/>
                    <a:pt x="641653" y="118279"/>
                    <a:pt x="628650" y="7620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62781193">
                    <a:custGeom>
                      <a:avLst/>
                      <a:gdLst>
                        <a:gd name="connsiteX0" fmla="*/ 822960 w 838200"/>
                        <a:gd name="connsiteY0" fmla="*/ 236287 h 400164"/>
                        <a:gd name="connsiteX1" fmla="*/ 772478 w 838200"/>
                        <a:gd name="connsiteY1" fmla="*/ 198187 h 400164"/>
                        <a:gd name="connsiteX2" fmla="*/ 759143 w 838200"/>
                        <a:gd name="connsiteY2" fmla="*/ 178184 h 400164"/>
                        <a:gd name="connsiteX3" fmla="*/ 740093 w 838200"/>
                        <a:gd name="connsiteY3" fmla="*/ 112462 h 400164"/>
                        <a:gd name="connsiteX4" fmla="*/ 666750 w 838200"/>
                        <a:gd name="connsiteY4" fmla="*/ 57150 h 400164"/>
                        <a:gd name="connsiteX5" fmla="*/ 571500 w 838200"/>
                        <a:gd name="connsiteY5" fmla="*/ 57150 h 400164"/>
                        <a:gd name="connsiteX6" fmla="*/ 571500 w 838200"/>
                        <a:gd name="connsiteY6" fmla="*/ 0 h 400164"/>
                        <a:gd name="connsiteX7" fmla="*/ 0 w 838200"/>
                        <a:gd name="connsiteY7" fmla="*/ 0 h 400164"/>
                        <a:gd name="connsiteX8" fmla="*/ 0 w 838200"/>
                        <a:gd name="connsiteY8" fmla="*/ 400164 h 400164"/>
                        <a:gd name="connsiteX9" fmla="*/ 76200 w 838200"/>
                        <a:gd name="connsiteY9" fmla="*/ 400164 h 400164"/>
                        <a:gd name="connsiteX10" fmla="*/ 78105 w 838200"/>
                        <a:gd name="connsiteY10" fmla="*/ 381114 h 400164"/>
                        <a:gd name="connsiteX11" fmla="*/ 19050 w 838200"/>
                        <a:gd name="connsiteY11" fmla="*/ 381114 h 400164"/>
                        <a:gd name="connsiteX12" fmla="*/ 19050 w 838200"/>
                        <a:gd name="connsiteY12" fmla="*/ 256670 h 400164"/>
                        <a:gd name="connsiteX13" fmla="*/ 552450 w 838200"/>
                        <a:gd name="connsiteY13" fmla="*/ 256670 h 400164"/>
                        <a:gd name="connsiteX14" fmla="*/ 552450 w 838200"/>
                        <a:gd name="connsiteY14" fmla="*/ 381114 h 400164"/>
                        <a:gd name="connsiteX15" fmla="*/ 264795 w 838200"/>
                        <a:gd name="connsiteY15" fmla="*/ 381114 h 400164"/>
                        <a:gd name="connsiteX16" fmla="*/ 266700 w 838200"/>
                        <a:gd name="connsiteY16" fmla="*/ 400164 h 400164"/>
                        <a:gd name="connsiteX17" fmla="*/ 581025 w 838200"/>
                        <a:gd name="connsiteY17" fmla="*/ 400164 h 400164"/>
                        <a:gd name="connsiteX18" fmla="*/ 582930 w 838200"/>
                        <a:gd name="connsiteY18" fmla="*/ 381114 h 400164"/>
                        <a:gd name="connsiteX19" fmla="*/ 571500 w 838200"/>
                        <a:gd name="connsiteY19" fmla="*/ 381114 h 400164"/>
                        <a:gd name="connsiteX20" fmla="*/ 571500 w 838200"/>
                        <a:gd name="connsiteY20" fmla="*/ 76200 h 400164"/>
                        <a:gd name="connsiteX21" fmla="*/ 609600 w 838200"/>
                        <a:gd name="connsiteY21" fmla="*/ 76200 h 400164"/>
                        <a:gd name="connsiteX22" fmla="*/ 609600 w 838200"/>
                        <a:gd name="connsiteY22" fmla="*/ 209045 h 400164"/>
                        <a:gd name="connsiteX23" fmla="*/ 756095 w 838200"/>
                        <a:gd name="connsiteY23" fmla="*/ 209045 h 400164"/>
                        <a:gd name="connsiteX24" fmla="*/ 761209 w 838200"/>
                        <a:gd name="connsiteY24" fmla="*/ 213512 h 400164"/>
                        <a:gd name="connsiteX25" fmla="*/ 811282 w 838200"/>
                        <a:gd name="connsiteY25" fmla="*/ 251317 h 400164"/>
                        <a:gd name="connsiteX26" fmla="*/ 819150 w 838200"/>
                        <a:gd name="connsiteY26" fmla="*/ 266776 h 400164"/>
                        <a:gd name="connsiteX27" fmla="*/ 819150 w 838200"/>
                        <a:gd name="connsiteY27" fmla="*/ 362026 h 400164"/>
                        <a:gd name="connsiteX28" fmla="*/ 800100 w 838200"/>
                        <a:gd name="connsiteY28" fmla="*/ 381076 h 400164"/>
                        <a:gd name="connsiteX29" fmla="*/ 769620 w 838200"/>
                        <a:gd name="connsiteY29" fmla="*/ 381076 h 400164"/>
                        <a:gd name="connsiteX30" fmla="*/ 771525 w 838200"/>
                        <a:gd name="connsiteY30" fmla="*/ 400126 h 400164"/>
                        <a:gd name="connsiteX31" fmla="*/ 800100 w 838200"/>
                        <a:gd name="connsiteY31" fmla="*/ 400126 h 400164"/>
                        <a:gd name="connsiteX32" fmla="*/ 838200 w 838200"/>
                        <a:gd name="connsiteY32" fmla="*/ 362026 h 400164"/>
                        <a:gd name="connsiteX33" fmla="*/ 838200 w 838200"/>
                        <a:gd name="connsiteY33" fmla="*/ 266776 h 400164"/>
                        <a:gd name="connsiteX34" fmla="*/ 822960 w 838200"/>
                        <a:gd name="connsiteY34" fmla="*/ 236287 h 400164"/>
                        <a:gd name="connsiteX35" fmla="*/ 552450 w 838200"/>
                        <a:gd name="connsiteY35" fmla="*/ 237620 h 400164"/>
                        <a:gd name="connsiteX36" fmla="*/ 19050 w 838200"/>
                        <a:gd name="connsiteY36" fmla="*/ 237620 h 400164"/>
                        <a:gd name="connsiteX37" fmla="*/ 19050 w 838200"/>
                        <a:gd name="connsiteY37" fmla="*/ 19050 h 400164"/>
                        <a:gd name="connsiteX38" fmla="*/ 552450 w 838200"/>
                        <a:gd name="connsiteY38" fmla="*/ 19050 h 400164"/>
                        <a:gd name="connsiteX39" fmla="*/ 628650 w 838200"/>
                        <a:gd name="connsiteY39" fmla="*/ 76200 h 400164"/>
                        <a:gd name="connsiteX40" fmla="*/ 666750 w 838200"/>
                        <a:gd name="connsiteY40" fmla="*/ 76200 h 400164"/>
                        <a:gd name="connsiteX41" fmla="*/ 721805 w 838200"/>
                        <a:gd name="connsiteY41" fmla="*/ 117710 h 400164"/>
                        <a:gd name="connsiteX42" fmla="*/ 740769 w 838200"/>
                        <a:gd name="connsiteY42" fmla="*/ 183147 h 400164"/>
                        <a:gd name="connsiteX43" fmla="*/ 743169 w 838200"/>
                        <a:gd name="connsiteY43" fmla="*/ 189976 h 400164"/>
                        <a:gd name="connsiteX44" fmla="*/ 628650 w 838200"/>
                        <a:gd name="connsiteY44" fmla="*/ 189976 h 400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838200" h="400164">
                          <a:moveTo>
                            <a:pt x="822960" y="236287"/>
                          </a:moveTo>
                          <a:lnTo>
                            <a:pt x="772478" y="198187"/>
                          </a:lnTo>
                          <a:cubicBezTo>
                            <a:pt x="765858" y="193258"/>
                            <a:pt x="761146" y="186191"/>
                            <a:pt x="759143" y="178184"/>
                          </a:cubicBezTo>
                          <a:lnTo>
                            <a:pt x="740093" y="112462"/>
                          </a:lnTo>
                          <a:cubicBezTo>
                            <a:pt x="730395" y="79953"/>
                            <a:pt x="700672" y="57537"/>
                            <a:pt x="666750" y="57150"/>
                          </a:cubicBezTo>
                          <a:lnTo>
                            <a:pt x="571500" y="57150"/>
                          </a:lnTo>
                          <a:lnTo>
                            <a:pt x="571500" y="0"/>
                          </a:lnTo>
                          <a:lnTo>
                            <a:pt x="0" y="0"/>
                          </a:lnTo>
                          <a:lnTo>
                            <a:pt x="0" y="400164"/>
                          </a:lnTo>
                          <a:lnTo>
                            <a:pt x="76200" y="400164"/>
                          </a:lnTo>
                          <a:cubicBezTo>
                            <a:pt x="76197" y="393766"/>
                            <a:pt x="76835" y="387385"/>
                            <a:pt x="78105" y="381114"/>
                          </a:cubicBezTo>
                          <a:lnTo>
                            <a:pt x="19050" y="381114"/>
                          </a:lnTo>
                          <a:lnTo>
                            <a:pt x="19050" y="256670"/>
                          </a:lnTo>
                          <a:lnTo>
                            <a:pt x="552450" y="256670"/>
                          </a:lnTo>
                          <a:lnTo>
                            <a:pt x="552450" y="381114"/>
                          </a:lnTo>
                          <a:lnTo>
                            <a:pt x="264795" y="381114"/>
                          </a:lnTo>
                          <a:cubicBezTo>
                            <a:pt x="266069" y="387384"/>
                            <a:pt x="266708" y="393766"/>
                            <a:pt x="266700" y="400164"/>
                          </a:cubicBezTo>
                          <a:lnTo>
                            <a:pt x="581025" y="400164"/>
                          </a:lnTo>
                          <a:cubicBezTo>
                            <a:pt x="581022" y="393766"/>
                            <a:pt x="581660" y="387385"/>
                            <a:pt x="582930" y="381114"/>
                          </a:cubicBezTo>
                          <a:lnTo>
                            <a:pt x="571500" y="381114"/>
                          </a:lnTo>
                          <a:lnTo>
                            <a:pt x="571500" y="76200"/>
                          </a:lnTo>
                          <a:lnTo>
                            <a:pt x="609600" y="76200"/>
                          </a:lnTo>
                          <a:lnTo>
                            <a:pt x="609600" y="209045"/>
                          </a:lnTo>
                          <a:lnTo>
                            <a:pt x="756095" y="209045"/>
                          </a:lnTo>
                          <a:cubicBezTo>
                            <a:pt x="757699" y="210645"/>
                            <a:pt x="759408" y="212138"/>
                            <a:pt x="761209" y="213512"/>
                          </a:cubicBezTo>
                          <a:lnTo>
                            <a:pt x="811282" y="251317"/>
                          </a:lnTo>
                          <a:cubicBezTo>
                            <a:pt x="816190" y="254947"/>
                            <a:pt x="819103" y="260673"/>
                            <a:pt x="819150" y="266776"/>
                          </a:cubicBezTo>
                          <a:lnTo>
                            <a:pt x="819150" y="362026"/>
                          </a:lnTo>
                          <a:cubicBezTo>
                            <a:pt x="819150" y="372548"/>
                            <a:pt x="810621" y="381076"/>
                            <a:pt x="800100" y="381076"/>
                          </a:cubicBezTo>
                          <a:lnTo>
                            <a:pt x="769620" y="381076"/>
                          </a:lnTo>
                          <a:cubicBezTo>
                            <a:pt x="770894" y="387346"/>
                            <a:pt x="771533" y="393728"/>
                            <a:pt x="771525" y="400126"/>
                          </a:cubicBezTo>
                          <a:lnTo>
                            <a:pt x="800100" y="400126"/>
                          </a:lnTo>
                          <a:cubicBezTo>
                            <a:pt x="821114" y="400059"/>
                            <a:pt x="838132" y="383040"/>
                            <a:pt x="838200" y="362026"/>
                          </a:cubicBezTo>
                          <a:lnTo>
                            <a:pt x="838200" y="266776"/>
                          </a:lnTo>
                          <a:cubicBezTo>
                            <a:pt x="838161" y="254791"/>
                            <a:pt x="832524" y="243511"/>
                            <a:pt x="822960" y="236287"/>
                          </a:cubicBezTo>
                          <a:close/>
                          <a:moveTo>
                            <a:pt x="552450" y="237620"/>
                          </a:moveTo>
                          <a:lnTo>
                            <a:pt x="19050" y="237620"/>
                          </a:lnTo>
                          <a:lnTo>
                            <a:pt x="19050" y="19050"/>
                          </a:lnTo>
                          <a:lnTo>
                            <a:pt x="552450" y="19050"/>
                          </a:lnTo>
                          <a:close/>
                          <a:moveTo>
                            <a:pt x="628650" y="76200"/>
                          </a:moveTo>
                          <a:lnTo>
                            <a:pt x="666750" y="76200"/>
                          </a:lnTo>
                          <a:cubicBezTo>
                            <a:pt x="692156" y="76649"/>
                            <a:pt x="714384" y="93407"/>
                            <a:pt x="721805" y="117710"/>
                          </a:cubicBezTo>
                          <a:lnTo>
                            <a:pt x="740769" y="183147"/>
                          </a:lnTo>
                          <a:cubicBezTo>
                            <a:pt x="741416" y="185474"/>
                            <a:pt x="742218" y="187756"/>
                            <a:pt x="743169" y="189976"/>
                          </a:cubicBezTo>
                          <a:lnTo>
                            <a:pt x="628650" y="189976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EA2F21-E7FF-3B1A-989E-E3C351E0A6F9}"/>
                </a:ext>
              </a:extLst>
            </p:cNvPr>
            <p:cNvSpPr/>
            <p:nvPr/>
          </p:nvSpPr>
          <p:spPr>
            <a:xfrm>
              <a:off x="6276975" y="3524345"/>
              <a:ext cx="152400" cy="152400"/>
            </a:xfrm>
            <a:custGeom>
              <a:avLst/>
              <a:gdLst>
                <a:gd name="connsiteX0" fmla="*/ 76200 w 152400"/>
                <a:gd name="connsiteY0" fmla="*/ 0 h 152400"/>
                <a:gd name="connsiteX1" fmla="*/ 0 w 152400"/>
                <a:gd name="connsiteY1" fmla="*/ 76200 h 152400"/>
                <a:gd name="connsiteX2" fmla="*/ 76200 w 152400"/>
                <a:gd name="connsiteY2" fmla="*/ 152400 h 152400"/>
                <a:gd name="connsiteX3" fmla="*/ 152400 w 152400"/>
                <a:gd name="connsiteY3" fmla="*/ 76200 h 152400"/>
                <a:gd name="connsiteX4" fmla="*/ 76200 w 152400"/>
                <a:gd name="connsiteY4" fmla="*/ 0 h 152400"/>
                <a:gd name="connsiteX5" fmla="*/ 76200 w 152400"/>
                <a:gd name="connsiteY5" fmla="*/ 133350 h 152400"/>
                <a:gd name="connsiteX6" fmla="*/ 19050 w 152400"/>
                <a:gd name="connsiteY6" fmla="*/ 76200 h 152400"/>
                <a:gd name="connsiteX7" fmla="*/ 76200 w 152400"/>
                <a:gd name="connsiteY7" fmla="*/ 19050 h 152400"/>
                <a:gd name="connsiteX8" fmla="*/ 133350 w 152400"/>
                <a:gd name="connsiteY8" fmla="*/ 76200 h 152400"/>
                <a:gd name="connsiteX9" fmla="*/ 76200 w 152400"/>
                <a:gd name="connsiteY9" fmla="*/ 133388 h 152400"/>
                <a:gd name="connsiteX10" fmla="*/ 76200 w 152400"/>
                <a:gd name="connsiteY10" fmla="*/ 13335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00" h="152400" fill="none" extrusionOk="0">
                  <a:moveTo>
                    <a:pt x="76200" y="0"/>
                  </a:moveTo>
                  <a:cubicBezTo>
                    <a:pt x="31141" y="5713"/>
                    <a:pt x="7451" y="43580"/>
                    <a:pt x="0" y="76200"/>
                  </a:cubicBezTo>
                  <a:cubicBezTo>
                    <a:pt x="1561" y="117524"/>
                    <a:pt x="36854" y="148760"/>
                    <a:pt x="76200" y="152400"/>
                  </a:cubicBezTo>
                  <a:cubicBezTo>
                    <a:pt x="112167" y="161660"/>
                    <a:pt x="142685" y="124859"/>
                    <a:pt x="152400" y="76200"/>
                  </a:cubicBezTo>
                  <a:cubicBezTo>
                    <a:pt x="153280" y="27542"/>
                    <a:pt x="123927" y="-30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50368" y="134934"/>
                    <a:pt x="12027" y="107010"/>
                    <a:pt x="19050" y="76200"/>
                  </a:cubicBezTo>
                  <a:cubicBezTo>
                    <a:pt x="13916" y="45898"/>
                    <a:pt x="46701" y="23039"/>
                    <a:pt x="76200" y="19050"/>
                  </a:cubicBezTo>
                  <a:cubicBezTo>
                    <a:pt x="108860" y="19518"/>
                    <a:pt x="138613" y="44724"/>
                    <a:pt x="133350" y="76200"/>
                  </a:cubicBezTo>
                  <a:cubicBezTo>
                    <a:pt x="132422" y="99358"/>
                    <a:pt x="106500" y="126405"/>
                    <a:pt x="76200" y="133388"/>
                  </a:cubicBezTo>
                  <a:cubicBezTo>
                    <a:pt x="76197" y="133375"/>
                    <a:pt x="76203" y="133360"/>
                    <a:pt x="76200" y="133350"/>
                  </a:cubicBezTo>
                  <a:close/>
                </a:path>
                <a:path w="152400" h="152400" stroke="0" extrusionOk="0">
                  <a:moveTo>
                    <a:pt x="76200" y="0"/>
                  </a:moveTo>
                  <a:cubicBezTo>
                    <a:pt x="29739" y="6017"/>
                    <a:pt x="3880" y="30872"/>
                    <a:pt x="0" y="76200"/>
                  </a:cubicBezTo>
                  <a:cubicBezTo>
                    <a:pt x="2139" y="114890"/>
                    <a:pt x="33119" y="157829"/>
                    <a:pt x="76200" y="152400"/>
                  </a:cubicBezTo>
                  <a:cubicBezTo>
                    <a:pt x="115135" y="151201"/>
                    <a:pt x="152522" y="127999"/>
                    <a:pt x="152400" y="76200"/>
                  </a:cubicBezTo>
                  <a:cubicBezTo>
                    <a:pt x="141805" y="35119"/>
                    <a:pt x="116959" y="3496"/>
                    <a:pt x="76200" y="0"/>
                  </a:cubicBezTo>
                  <a:close/>
                  <a:moveTo>
                    <a:pt x="76200" y="133350"/>
                  </a:moveTo>
                  <a:cubicBezTo>
                    <a:pt x="45967" y="129710"/>
                    <a:pt x="16075" y="100343"/>
                    <a:pt x="19050" y="76200"/>
                  </a:cubicBezTo>
                  <a:cubicBezTo>
                    <a:pt x="18642" y="46028"/>
                    <a:pt x="46407" y="19175"/>
                    <a:pt x="76200" y="19050"/>
                  </a:cubicBezTo>
                  <a:cubicBezTo>
                    <a:pt x="109000" y="17137"/>
                    <a:pt x="132606" y="40283"/>
                    <a:pt x="133350" y="76200"/>
                  </a:cubicBezTo>
                  <a:cubicBezTo>
                    <a:pt x="132405" y="99587"/>
                    <a:pt x="105864" y="132724"/>
                    <a:pt x="76200" y="133388"/>
                  </a:cubicBezTo>
                  <a:cubicBezTo>
                    <a:pt x="76199" y="133377"/>
                    <a:pt x="76203" y="133368"/>
                    <a:pt x="76200" y="13335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298152">
                    <a:custGeom>
                      <a:avLst/>
                      <a:gdLst>
                        <a:gd name="connsiteX0" fmla="*/ 76200 w 152400"/>
                        <a:gd name="connsiteY0" fmla="*/ 0 h 152400"/>
                        <a:gd name="connsiteX1" fmla="*/ 0 w 152400"/>
                        <a:gd name="connsiteY1" fmla="*/ 76200 h 152400"/>
                        <a:gd name="connsiteX2" fmla="*/ 76200 w 152400"/>
                        <a:gd name="connsiteY2" fmla="*/ 152400 h 152400"/>
                        <a:gd name="connsiteX3" fmla="*/ 152400 w 152400"/>
                        <a:gd name="connsiteY3" fmla="*/ 76200 h 152400"/>
                        <a:gd name="connsiteX4" fmla="*/ 76200 w 152400"/>
                        <a:gd name="connsiteY4" fmla="*/ 0 h 152400"/>
                        <a:gd name="connsiteX5" fmla="*/ 76200 w 152400"/>
                        <a:gd name="connsiteY5" fmla="*/ 133350 h 152400"/>
                        <a:gd name="connsiteX6" fmla="*/ 19050 w 152400"/>
                        <a:gd name="connsiteY6" fmla="*/ 76200 h 152400"/>
                        <a:gd name="connsiteX7" fmla="*/ 76200 w 152400"/>
                        <a:gd name="connsiteY7" fmla="*/ 19050 h 152400"/>
                        <a:gd name="connsiteX8" fmla="*/ 133350 w 152400"/>
                        <a:gd name="connsiteY8" fmla="*/ 76200 h 152400"/>
                        <a:gd name="connsiteX9" fmla="*/ 76200 w 152400"/>
                        <a:gd name="connsiteY9" fmla="*/ 133388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76200" y="0"/>
                          </a:moveTo>
                          <a:cubicBezTo>
                            <a:pt x="34116" y="0"/>
                            <a:pt x="0" y="34116"/>
                            <a:pt x="0" y="76200"/>
                          </a:cubicBezTo>
                          <a:cubicBezTo>
                            <a:pt x="0" y="118284"/>
                            <a:pt x="34116" y="152400"/>
                            <a:pt x="76200" y="152400"/>
                          </a:cubicBezTo>
                          <a:cubicBezTo>
                            <a:pt x="118284" y="152400"/>
                            <a:pt x="152400" y="118284"/>
                            <a:pt x="152400" y="76200"/>
                          </a:cubicBezTo>
                          <a:cubicBezTo>
                            <a:pt x="152348" y="34138"/>
                            <a:pt x="118262" y="52"/>
                            <a:pt x="76200" y="0"/>
                          </a:cubicBezTo>
                          <a:close/>
                          <a:moveTo>
                            <a:pt x="76200" y="133350"/>
                          </a:moveTo>
                          <a:cubicBezTo>
                            <a:pt x="44637" y="133350"/>
                            <a:pt x="19050" y="107763"/>
                            <a:pt x="19050" y="76200"/>
                          </a:cubicBezTo>
                          <a:cubicBezTo>
                            <a:pt x="19050" y="44637"/>
                            <a:pt x="44637" y="19050"/>
                            <a:pt x="76200" y="19050"/>
                          </a:cubicBezTo>
                          <a:cubicBezTo>
                            <a:pt x="107763" y="19050"/>
                            <a:pt x="133350" y="44637"/>
                            <a:pt x="133350" y="76200"/>
                          </a:cubicBezTo>
                          <a:cubicBezTo>
                            <a:pt x="133329" y="107760"/>
                            <a:pt x="107760" y="133346"/>
                            <a:pt x="76200" y="133388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15" name="Graphic 13" descr="Box outline">
            <a:extLst>
              <a:ext uri="{FF2B5EF4-FFF2-40B4-BE49-F238E27FC236}">
                <a16:creationId xmlns:a16="http://schemas.microsoft.com/office/drawing/2014/main" id="{88A7E15E-A6B9-2F36-2549-195E62C4A702}"/>
              </a:ext>
            </a:extLst>
          </p:cNvPr>
          <p:cNvGrpSpPr/>
          <p:nvPr/>
        </p:nvGrpSpPr>
        <p:grpSpPr>
          <a:xfrm>
            <a:off x="1166381" y="3864152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FCFF8F-4257-226D-AE0E-8B91C488CA3D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E58FAC-0253-0D97-3E5C-F20B95905F9C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0" name="Graphic 18" descr="Packing Box Open outline">
            <a:extLst>
              <a:ext uri="{FF2B5EF4-FFF2-40B4-BE49-F238E27FC236}">
                <a16:creationId xmlns:a16="http://schemas.microsoft.com/office/drawing/2014/main" id="{7F606784-EF51-1E58-3E12-C07365D799CF}"/>
              </a:ext>
            </a:extLst>
          </p:cNvPr>
          <p:cNvGrpSpPr/>
          <p:nvPr/>
        </p:nvGrpSpPr>
        <p:grpSpPr>
          <a:xfrm>
            <a:off x="1392154" y="4832026"/>
            <a:ext cx="1262039" cy="1064888"/>
            <a:chOff x="5694045" y="3046961"/>
            <a:chExt cx="803671" cy="77542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36D940-C8A2-6F9A-D5D6-B0F3D9BB5827}"/>
                </a:ext>
              </a:extLst>
            </p:cNvPr>
            <p:cNvSpPr/>
            <p:nvPr/>
          </p:nvSpPr>
          <p:spPr>
            <a:xfrm>
              <a:off x="6134100" y="3632568"/>
              <a:ext cx="73475" cy="109804"/>
            </a:xfrm>
            <a:custGeom>
              <a:avLst/>
              <a:gdLst>
                <a:gd name="connsiteX0" fmla="*/ 0 w 73475"/>
                <a:gd name="connsiteY0" fmla="*/ 109804 h 109804"/>
                <a:gd name="connsiteX1" fmla="*/ 73476 w 73475"/>
                <a:gd name="connsiteY1" fmla="*/ 65723 h 109804"/>
                <a:gd name="connsiteX2" fmla="*/ 73476 w 73475"/>
                <a:gd name="connsiteY2" fmla="*/ 0 h 109804"/>
                <a:gd name="connsiteX3" fmla="*/ 0 w 73475"/>
                <a:gd name="connsiteY3" fmla="*/ 44082 h 109804"/>
                <a:gd name="connsiteX4" fmla="*/ 0 w 73475"/>
                <a:gd name="connsiteY4" fmla="*/ 109804 h 109804"/>
                <a:gd name="connsiteX5" fmla="*/ 19050 w 73475"/>
                <a:gd name="connsiteY5" fmla="*/ 54835 h 109804"/>
                <a:gd name="connsiteX6" fmla="*/ 54426 w 73475"/>
                <a:gd name="connsiteY6" fmla="*/ 33604 h 109804"/>
                <a:gd name="connsiteX7" fmla="*/ 54426 w 73475"/>
                <a:gd name="connsiteY7" fmla="*/ 54931 h 109804"/>
                <a:gd name="connsiteX8" fmla="*/ 19050 w 73475"/>
                <a:gd name="connsiteY8" fmla="*/ 76152 h 109804"/>
                <a:gd name="connsiteX9" fmla="*/ 19050 w 73475"/>
                <a:gd name="connsiteY9" fmla="*/ 54835 h 10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75" h="109804" fill="none" extrusionOk="0">
                  <a:moveTo>
                    <a:pt x="0" y="109804"/>
                  </a:moveTo>
                  <a:cubicBezTo>
                    <a:pt x="23510" y="91855"/>
                    <a:pt x="49373" y="82438"/>
                    <a:pt x="73476" y="65723"/>
                  </a:cubicBezTo>
                  <a:cubicBezTo>
                    <a:pt x="70322" y="34108"/>
                    <a:pt x="77686" y="26419"/>
                    <a:pt x="73476" y="0"/>
                  </a:cubicBezTo>
                  <a:cubicBezTo>
                    <a:pt x="57376" y="11790"/>
                    <a:pt x="12808" y="30192"/>
                    <a:pt x="0" y="44082"/>
                  </a:cubicBezTo>
                  <a:cubicBezTo>
                    <a:pt x="1077" y="59037"/>
                    <a:pt x="-7428" y="79529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28485" y="45447"/>
                    <a:pt x="49130" y="41190"/>
                    <a:pt x="54426" y="33604"/>
                  </a:cubicBezTo>
                  <a:cubicBezTo>
                    <a:pt x="56070" y="42636"/>
                    <a:pt x="53877" y="50133"/>
                    <a:pt x="54426" y="54931"/>
                  </a:cubicBezTo>
                  <a:cubicBezTo>
                    <a:pt x="45416" y="63320"/>
                    <a:pt x="26693" y="70605"/>
                    <a:pt x="19050" y="76152"/>
                  </a:cubicBezTo>
                  <a:cubicBezTo>
                    <a:pt x="18188" y="71203"/>
                    <a:pt x="19451" y="60904"/>
                    <a:pt x="19050" y="54835"/>
                  </a:cubicBezTo>
                  <a:close/>
                </a:path>
                <a:path w="73475" h="109804" stroke="0" extrusionOk="0">
                  <a:moveTo>
                    <a:pt x="0" y="109804"/>
                  </a:moveTo>
                  <a:cubicBezTo>
                    <a:pt x="23238" y="92244"/>
                    <a:pt x="37302" y="88418"/>
                    <a:pt x="73476" y="65723"/>
                  </a:cubicBezTo>
                  <a:cubicBezTo>
                    <a:pt x="72521" y="35178"/>
                    <a:pt x="79175" y="18088"/>
                    <a:pt x="73476" y="0"/>
                  </a:cubicBezTo>
                  <a:cubicBezTo>
                    <a:pt x="40602" y="22720"/>
                    <a:pt x="16972" y="31074"/>
                    <a:pt x="0" y="44082"/>
                  </a:cubicBezTo>
                  <a:cubicBezTo>
                    <a:pt x="1052" y="71039"/>
                    <a:pt x="-2876" y="95380"/>
                    <a:pt x="0" y="109804"/>
                  </a:cubicBezTo>
                  <a:close/>
                  <a:moveTo>
                    <a:pt x="19050" y="54835"/>
                  </a:moveTo>
                  <a:cubicBezTo>
                    <a:pt x="30797" y="44650"/>
                    <a:pt x="43173" y="40799"/>
                    <a:pt x="54426" y="33604"/>
                  </a:cubicBezTo>
                  <a:cubicBezTo>
                    <a:pt x="55492" y="40417"/>
                    <a:pt x="53813" y="47875"/>
                    <a:pt x="54426" y="54931"/>
                  </a:cubicBezTo>
                  <a:cubicBezTo>
                    <a:pt x="44626" y="65891"/>
                    <a:pt x="34005" y="63321"/>
                    <a:pt x="19050" y="76152"/>
                  </a:cubicBezTo>
                  <a:cubicBezTo>
                    <a:pt x="17984" y="69123"/>
                    <a:pt x="21426" y="62796"/>
                    <a:pt x="19050" y="548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475"/>
                        <a:gd name="connsiteY0" fmla="*/ 109804 h 109804"/>
                        <a:gd name="connsiteX1" fmla="*/ 73476 w 73475"/>
                        <a:gd name="connsiteY1" fmla="*/ 65723 h 109804"/>
                        <a:gd name="connsiteX2" fmla="*/ 73476 w 73475"/>
                        <a:gd name="connsiteY2" fmla="*/ 0 h 109804"/>
                        <a:gd name="connsiteX3" fmla="*/ 0 w 73475"/>
                        <a:gd name="connsiteY3" fmla="*/ 44082 h 109804"/>
                        <a:gd name="connsiteX4" fmla="*/ 19050 w 73475"/>
                        <a:gd name="connsiteY4" fmla="*/ 54835 h 109804"/>
                        <a:gd name="connsiteX5" fmla="*/ 54426 w 73475"/>
                        <a:gd name="connsiteY5" fmla="*/ 33604 h 109804"/>
                        <a:gd name="connsiteX6" fmla="*/ 54426 w 73475"/>
                        <a:gd name="connsiteY6" fmla="*/ 54931 h 109804"/>
                        <a:gd name="connsiteX7" fmla="*/ 19050 w 73475"/>
                        <a:gd name="connsiteY7" fmla="*/ 76152 h 109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3475" h="109804">
                          <a:moveTo>
                            <a:pt x="0" y="109804"/>
                          </a:moveTo>
                          <a:lnTo>
                            <a:pt x="73476" y="65723"/>
                          </a:lnTo>
                          <a:lnTo>
                            <a:pt x="73476" y="0"/>
                          </a:lnTo>
                          <a:lnTo>
                            <a:pt x="0" y="44082"/>
                          </a:lnTo>
                          <a:close/>
                          <a:moveTo>
                            <a:pt x="19050" y="54835"/>
                          </a:moveTo>
                          <a:lnTo>
                            <a:pt x="54426" y="33604"/>
                          </a:lnTo>
                          <a:lnTo>
                            <a:pt x="54426" y="54931"/>
                          </a:lnTo>
                          <a:lnTo>
                            <a:pt x="19050" y="76152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6AF537-D542-E524-3704-27A475DEBC2F}"/>
                </a:ext>
              </a:extLst>
            </p:cNvPr>
            <p:cNvSpPr/>
            <p:nvPr/>
          </p:nvSpPr>
          <p:spPr>
            <a:xfrm>
              <a:off x="5694045" y="3046961"/>
              <a:ext cx="803671" cy="775420"/>
            </a:xfrm>
            <a:custGeom>
              <a:avLst/>
              <a:gdLst>
                <a:gd name="connsiteX0" fmla="*/ 530933 w 803671"/>
                <a:gd name="connsiteY0" fmla="*/ 0 h 775420"/>
                <a:gd name="connsiteX1" fmla="*/ 415957 w 803671"/>
                <a:gd name="connsiteY1" fmla="*/ 104432 h 775420"/>
                <a:gd name="connsiteX2" fmla="*/ 401955 w 803671"/>
                <a:gd name="connsiteY2" fmla="*/ 95945 h 775420"/>
                <a:gd name="connsiteX3" fmla="*/ 387772 w 803671"/>
                <a:gd name="connsiteY3" fmla="*/ 104518 h 775420"/>
                <a:gd name="connsiteX4" fmla="*/ 272691 w 803671"/>
                <a:gd name="connsiteY4" fmla="*/ 0 h 775420"/>
                <a:gd name="connsiteX5" fmla="*/ 0 w 803671"/>
                <a:gd name="connsiteY5" fmla="*/ 165306 h 775420"/>
                <a:gd name="connsiteX6" fmla="*/ 114891 w 803671"/>
                <a:gd name="connsiteY6" fmla="*/ 269919 h 775420"/>
                <a:gd name="connsiteX7" fmla="*/ 110766 w 803671"/>
                <a:gd name="connsiteY7" fmla="*/ 272425 h 775420"/>
                <a:gd name="connsiteX8" fmla="*/ 110766 w 803671"/>
                <a:gd name="connsiteY8" fmla="*/ 290913 h 775420"/>
                <a:gd name="connsiteX9" fmla="*/ 0 w 803671"/>
                <a:gd name="connsiteY9" fmla="*/ 391773 h 775420"/>
                <a:gd name="connsiteX10" fmla="*/ 110804 w 803671"/>
                <a:gd name="connsiteY10" fmla="*/ 458924 h 775420"/>
                <a:gd name="connsiteX11" fmla="*/ 110804 w 803671"/>
                <a:gd name="connsiteY11" fmla="*/ 598942 h 775420"/>
                <a:gd name="connsiteX12" fmla="*/ 401955 w 803671"/>
                <a:gd name="connsiteY12" fmla="*/ 775421 h 775420"/>
                <a:gd name="connsiteX13" fmla="*/ 693144 w 803671"/>
                <a:gd name="connsiteY13" fmla="*/ 598970 h 775420"/>
                <a:gd name="connsiteX14" fmla="*/ 693144 w 803671"/>
                <a:gd name="connsiteY14" fmla="*/ 458753 h 775420"/>
                <a:gd name="connsiteX15" fmla="*/ 803634 w 803671"/>
                <a:gd name="connsiteY15" fmla="*/ 391773 h 775420"/>
                <a:gd name="connsiteX16" fmla="*/ 693144 w 803671"/>
                <a:gd name="connsiteY16" fmla="*/ 291170 h 775420"/>
                <a:gd name="connsiteX17" fmla="*/ 693144 w 803671"/>
                <a:gd name="connsiteY17" fmla="*/ 272425 h 775420"/>
                <a:gd name="connsiteX18" fmla="*/ 688848 w 803671"/>
                <a:gd name="connsiteY18" fmla="*/ 269815 h 775420"/>
                <a:gd name="connsiteX19" fmla="*/ 803672 w 803671"/>
                <a:gd name="connsiteY19" fmla="*/ 165306 h 775420"/>
                <a:gd name="connsiteX20" fmla="*/ 530933 w 803671"/>
                <a:gd name="connsiteY20" fmla="*/ 0 h 775420"/>
                <a:gd name="connsiteX21" fmla="*/ 31642 w 803671"/>
                <a:gd name="connsiteY21" fmla="*/ 168383 h 775420"/>
                <a:gd name="connsiteX22" fmla="*/ 270405 w 803671"/>
                <a:gd name="connsiteY22" fmla="*/ 23670 h 775420"/>
                <a:gd name="connsiteX23" fmla="*/ 370780 w 803671"/>
                <a:gd name="connsiteY23" fmla="*/ 114833 h 775420"/>
                <a:gd name="connsiteX24" fmla="*/ 173012 w 803671"/>
                <a:gd name="connsiteY24" fmla="*/ 234696 h 775420"/>
                <a:gd name="connsiteX25" fmla="*/ 131731 w 803671"/>
                <a:gd name="connsiteY25" fmla="*/ 259461 h 775420"/>
                <a:gd name="connsiteX26" fmla="*/ 31642 w 803671"/>
                <a:gd name="connsiteY26" fmla="*/ 168383 h 775420"/>
                <a:gd name="connsiteX27" fmla="*/ 31642 w 803671"/>
                <a:gd name="connsiteY27" fmla="*/ 388696 h 775420"/>
                <a:gd name="connsiteX28" fmla="*/ 131893 w 803671"/>
                <a:gd name="connsiteY28" fmla="*/ 297447 h 775420"/>
                <a:gd name="connsiteX29" fmla="*/ 370780 w 803671"/>
                <a:gd name="connsiteY29" fmla="*/ 442227 h 775420"/>
                <a:gd name="connsiteX30" fmla="*/ 270405 w 803671"/>
                <a:gd name="connsiteY30" fmla="*/ 533400 h 775420"/>
                <a:gd name="connsiteX31" fmla="*/ 31642 w 803671"/>
                <a:gd name="connsiteY31" fmla="*/ 388696 h 775420"/>
                <a:gd name="connsiteX32" fmla="*/ 392430 w 803671"/>
                <a:gd name="connsiteY32" fmla="*/ 747398 h 775420"/>
                <a:gd name="connsiteX33" fmla="*/ 129816 w 803671"/>
                <a:gd name="connsiteY33" fmla="*/ 588235 h 775420"/>
                <a:gd name="connsiteX34" fmla="*/ 129816 w 803671"/>
                <a:gd name="connsiteY34" fmla="*/ 470468 h 775420"/>
                <a:gd name="connsiteX35" fmla="*/ 272691 w 803671"/>
                <a:gd name="connsiteY35" fmla="*/ 557070 h 775420"/>
                <a:gd name="connsiteX36" fmla="*/ 387782 w 803671"/>
                <a:gd name="connsiteY36" fmla="*/ 452523 h 775420"/>
                <a:gd name="connsiteX37" fmla="*/ 392430 w 803671"/>
                <a:gd name="connsiteY37" fmla="*/ 455381 h 775420"/>
                <a:gd name="connsiteX38" fmla="*/ 392430 w 803671"/>
                <a:gd name="connsiteY38" fmla="*/ 747398 h 775420"/>
                <a:gd name="connsiteX39" fmla="*/ 401955 w 803671"/>
                <a:gd name="connsiteY39" fmla="*/ 437855 h 775420"/>
                <a:gd name="connsiteX40" fmla="*/ 137455 w 803671"/>
                <a:gd name="connsiteY40" fmla="*/ 278521 h 775420"/>
                <a:gd name="connsiteX41" fmla="*/ 183718 w 803671"/>
                <a:gd name="connsiteY41" fmla="*/ 250488 h 775420"/>
                <a:gd name="connsiteX42" fmla="*/ 401888 w 803671"/>
                <a:gd name="connsiteY42" fmla="*/ 119491 h 775420"/>
                <a:gd name="connsiteX43" fmla="*/ 666550 w 803671"/>
                <a:gd name="connsiteY43" fmla="*/ 278940 h 775420"/>
                <a:gd name="connsiteX44" fmla="*/ 664388 w 803671"/>
                <a:gd name="connsiteY44" fmla="*/ 280235 h 775420"/>
                <a:gd name="connsiteX45" fmla="*/ 664197 w 803671"/>
                <a:gd name="connsiteY45" fmla="*/ 279911 h 775420"/>
                <a:gd name="connsiteX46" fmla="*/ 584968 w 803671"/>
                <a:gd name="connsiteY46" fmla="*/ 327927 h 775420"/>
                <a:gd name="connsiteX47" fmla="*/ 401955 w 803671"/>
                <a:gd name="connsiteY47" fmla="*/ 437855 h 775420"/>
                <a:gd name="connsiteX48" fmla="*/ 674094 w 803671"/>
                <a:gd name="connsiteY48" fmla="*/ 588235 h 775420"/>
                <a:gd name="connsiteX49" fmla="*/ 411480 w 803671"/>
                <a:gd name="connsiteY49" fmla="*/ 747398 h 775420"/>
                <a:gd name="connsiteX50" fmla="*/ 411480 w 803671"/>
                <a:gd name="connsiteY50" fmla="*/ 455381 h 775420"/>
                <a:gd name="connsiteX51" fmla="*/ 415957 w 803671"/>
                <a:gd name="connsiteY51" fmla="*/ 452666 h 775420"/>
                <a:gd name="connsiteX52" fmla="*/ 530933 w 803671"/>
                <a:gd name="connsiteY52" fmla="*/ 557070 h 775420"/>
                <a:gd name="connsiteX53" fmla="*/ 674094 w 803671"/>
                <a:gd name="connsiteY53" fmla="*/ 470306 h 775420"/>
                <a:gd name="connsiteX54" fmla="*/ 674094 w 803671"/>
                <a:gd name="connsiteY54" fmla="*/ 588235 h 775420"/>
                <a:gd name="connsiteX55" fmla="*/ 771992 w 803671"/>
                <a:gd name="connsiteY55" fmla="*/ 388706 h 775420"/>
                <a:gd name="connsiteX56" fmla="*/ 533219 w 803671"/>
                <a:gd name="connsiteY56" fmla="*/ 533400 h 775420"/>
                <a:gd name="connsiteX57" fmla="*/ 432959 w 803671"/>
                <a:gd name="connsiteY57" fmla="*/ 442332 h 775420"/>
                <a:gd name="connsiteX58" fmla="*/ 594274 w 803671"/>
                <a:gd name="connsiteY58" fmla="*/ 344557 h 775420"/>
                <a:gd name="connsiteX59" fmla="*/ 672141 w 803671"/>
                <a:gd name="connsiteY59" fmla="*/ 297809 h 775420"/>
                <a:gd name="connsiteX60" fmla="*/ 771992 w 803671"/>
                <a:gd name="connsiteY60" fmla="*/ 388706 h 775420"/>
                <a:gd name="connsiteX61" fmla="*/ 671855 w 803671"/>
                <a:gd name="connsiteY61" fmla="*/ 259518 h 775420"/>
                <a:gd name="connsiteX62" fmla="*/ 432959 w 803671"/>
                <a:gd name="connsiteY62" fmla="*/ 114738 h 775420"/>
                <a:gd name="connsiteX63" fmla="*/ 533219 w 803671"/>
                <a:gd name="connsiteY63" fmla="*/ 23679 h 775420"/>
                <a:gd name="connsiteX64" fmla="*/ 771992 w 803671"/>
                <a:gd name="connsiteY64" fmla="*/ 168383 h 775420"/>
                <a:gd name="connsiteX65" fmla="*/ 671855 w 803671"/>
                <a:gd name="connsiteY65" fmla="*/ 259518 h 77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03671" h="775420" fill="none" extrusionOk="0">
                  <a:moveTo>
                    <a:pt x="530933" y="0"/>
                  </a:moveTo>
                  <a:cubicBezTo>
                    <a:pt x="484600" y="59870"/>
                    <a:pt x="451503" y="61399"/>
                    <a:pt x="415957" y="104432"/>
                  </a:cubicBezTo>
                  <a:cubicBezTo>
                    <a:pt x="408873" y="101985"/>
                    <a:pt x="405626" y="97912"/>
                    <a:pt x="401955" y="95945"/>
                  </a:cubicBezTo>
                  <a:cubicBezTo>
                    <a:pt x="396611" y="100180"/>
                    <a:pt x="390622" y="101803"/>
                    <a:pt x="387772" y="104518"/>
                  </a:cubicBezTo>
                  <a:cubicBezTo>
                    <a:pt x="338922" y="74886"/>
                    <a:pt x="305549" y="20834"/>
                    <a:pt x="272691" y="0"/>
                  </a:cubicBezTo>
                  <a:cubicBezTo>
                    <a:pt x="193442" y="84628"/>
                    <a:pt x="99760" y="87778"/>
                    <a:pt x="0" y="165306"/>
                  </a:cubicBezTo>
                  <a:cubicBezTo>
                    <a:pt x="61926" y="209319"/>
                    <a:pt x="72398" y="248012"/>
                    <a:pt x="114891" y="269919"/>
                  </a:cubicBezTo>
                  <a:cubicBezTo>
                    <a:pt x="113567" y="270757"/>
                    <a:pt x="112062" y="271608"/>
                    <a:pt x="110766" y="272425"/>
                  </a:cubicBezTo>
                  <a:cubicBezTo>
                    <a:pt x="111383" y="279148"/>
                    <a:pt x="109237" y="283583"/>
                    <a:pt x="110766" y="290913"/>
                  </a:cubicBezTo>
                  <a:cubicBezTo>
                    <a:pt x="93798" y="318763"/>
                    <a:pt x="26343" y="352711"/>
                    <a:pt x="0" y="391773"/>
                  </a:cubicBezTo>
                  <a:cubicBezTo>
                    <a:pt x="26496" y="402430"/>
                    <a:pt x="60469" y="428767"/>
                    <a:pt x="110804" y="458924"/>
                  </a:cubicBezTo>
                  <a:cubicBezTo>
                    <a:pt x="125259" y="491706"/>
                    <a:pt x="106522" y="537225"/>
                    <a:pt x="110804" y="598942"/>
                  </a:cubicBezTo>
                  <a:cubicBezTo>
                    <a:pt x="188411" y="609579"/>
                    <a:pt x="321444" y="762850"/>
                    <a:pt x="401955" y="775421"/>
                  </a:cubicBezTo>
                  <a:cubicBezTo>
                    <a:pt x="520172" y="674771"/>
                    <a:pt x="586903" y="690656"/>
                    <a:pt x="693144" y="598970"/>
                  </a:cubicBezTo>
                  <a:cubicBezTo>
                    <a:pt x="680933" y="569151"/>
                    <a:pt x="708048" y="500749"/>
                    <a:pt x="693144" y="458753"/>
                  </a:cubicBezTo>
                  <a:cubicBezTo>
                    <a:pt x="736370" y="416959"/>
                    <a:pt x="756114" y="423405"/>
                    <a:pt x="803634" y="391773"/>
                  </a:cubicBezTo>
                  <a:cubicBezTo>
                    <a:pt x="769707" y="366902"/>
                    <a:pt x="731914" y="316506"/>
                    <a:pt x="693144" y="291170"/>
                  </a:cubicBezTo>
                  <a:cubicBezTo>
                    <a:pt x="691744" y="284320"/>
                    <a:pt x="694154" y="280592"/>
                    <a:pt x="693144" y="272425"/>
                  </a:cubicBezTo>
                  <a:cubicBezTo>
                    <a:pt x="691169" y="271243"/>
                    <a:pt x="691002" y="270753"/>
                    <a:pt x="688848" y="269815"/>
                  </a:cubicBezTo>
                  <a:cubicBezTo>
                    <a:pt x="736601" y="211779"/>
                    <a:pt x="788565" y="197432"/>
                    <a:pt x="803672" y="165306"/>
                  </a:cubicBezTo>
                  <a:cubicBezTo>
                    <a:pt x="683013" y="101660"/>
                    <a:pt x="612823" y="36123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120338" y="85576"/>
                    <a:pt x="232722" y="82307"/>
                    <a:pt x="270405" y="23670"/>
                  </a:cubicBezTo>
                  <a:cubicBezTo>
                    <a:pt x="310009" y="44758"/>
                    <a:pt x="315173" y="78666"/>
                    <a:pt x="370780" y="114833"/>
                  </a:cubicBezTo>
                  <a:cubicBezTo>
                    <a:pt x="306891" y="185661"/>
                    <a:pt x="212618" y="210671"/>
                    <a:pt x="173012" y="234696"/>
                  </a:cubicBezTo>
                  <a:cubicBezTo>
                    <a:pt x="162930" y="240802"/>
                    <a:pt x="147939" y="245013"/>
                    <a:pt x="131731" y="259461"/>
                  </a:cubicBezTo>
                  <a:cubicBezTo>
                    <a:pt x="86108" y="225291"/>
                    <a:pt x="52349" y="187125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65154" y="354635"/>
                    <a:pt x="88135" y="349729"/>
                    <a:pt x="131893" y="297447"/>
                  </a:cubicBezTo>
                  <a:cubicBezTo>
                    <a:pt x="217358" y="331015"/>
                    <a:pt x="247173" y="377626"/>
                    <a:pt x="370780" y="442227"/>
                  </a:cubicBezTo>
                  <a:cubicBezTo>
                    <a:pt x="354692" y="465918"/>
                    <a:pt x="289496" y="496293"/>
                    <a:pt x="270405" y="533400"/>
                  </a:cubicBezTo>
                  <a:cubicBezTo>
                    <a:pt x="174466" y="491270"/>
                    <a:pt x="140427" y="430989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320030" y="735350"/>
                    <a:pt x="256498" y="651211"/>
                    <a:pt x="129816" y="588235"/>
                  </a:cubicBezTo>
                  <a:cubicBezTo>
                    <a:pt x="126559" y="532067"/>
                    <a:pt x="135989" y="521729"/>
                    <a:pt x="129816" y="470468"/>
                  </a:cubicBezTo>
                  <a:cubicBezTo>
                    <a:pt x="190338" y="487011"/>
                    <a:pt x="210979" y="529649"/>
                    <a:pt x="272691" y="557070"/>
                  </a:cubicBezTo>
                  <a:cubicBezTo>
                    <a:pt x="306078" y="511538"/>
                    <a:pt x="368679" y="479541"/>
                    <a:pt x="387782" y="452523"/>
                  </a:cubicBezTo>
                  <a:cubicBezTo>
                    <a:pt x="388786" y="453052"/>
                    <a:pt x="391252" y="454918"/>
                    <a:pt x="392430" y="455381"/>
                  </a:cubicBezTo>
                  <a:cubicBezTo>
                    <a:pt x="424047" y="533085"/>
                    <a:pt x="378463" y="604715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318050" y="403899"/>
                    <a:pt x="269226" y="342259"/>
                    <a:pt x="137455" y="278521"/>
                  </a:cubicBezTo>
                  <a:cubicBezTo>
                    <a:pt x="157988" y="264569"/>
                    <a:pt x="167000" y="265547"/>
                    <a:pt x="183718" y="250488"/>
                  </a:cubicBezTo>
                  <a:cubicBezTo>
                    <a:pt x="255191" y="195394"/>
                    <a:pt x="305974" y="181587"/>
                    <a:pt x="401888" y="119491"/>
                  </a:cubicBezTo>
                  <a:cubicBezTo>
                    <a:pt x="483198" y="148072"/>
                    <a:pt x="565014" y="251220"/>
                    <a:pt x="666550" y="278940"/>
                  </a:cubicBezTo>
                  <a:cubicBezTo>
                    <a:pt x="665759" y="279530"/>
                    <a:pt x="665160" y="279679"/>
                    <a:pt x="664388" y="280235"/>
                  </a:cubicBezTo>
                  <a:cubicBezTo>
                    <a:pt x="664318" y="280127"/>
                    <a:pt x="664296" y="280030"/>
                    <a:pt x="664197" y="279911"/>
                  </a:cubicBezTo>
                  <a:cubicBezTo>
                    <a:pt x="632214" y="308563"/>
                    <a:pt x="602088" y="304814"/>
                    <a:pt x="584968" y="327927"/>
                  </a:cubicBezTo>
                  <a:cubicBezTo>
                    <a:pt x="547604" y="369590"/>
                    <a:pt x="458727" y="380896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573639" y="678878"/>
                    <a:pt x="513840" y="681351"/>
                    <a:pt x="411480" y="747398"/>
                  </a:cubicBezTo>
                  <a:cubicBezTo>
                    <a:pt x="390625" y="630334"/>
                    <a:pt x="430223" y="524540"/>
                    <a:pt x="411480" y="455381"/>
                  </a:cubicBezTo>
                  <a:cubicBezTo>
                    <a:pt x="412725" y="453914"/>
                    <a:pt x="414857" y="453630"/>
                    <a:pt x="415957" y="452666"/>
                  </a:cubicBezTo>
                  <a:cubicBezTo>
                    <a:pt x="467735" y="494148"/>
                    <a:pt x="477809" y="512191"/>
                    <a:pt x="530933" y="557070"/>
                  </a:cubicBezTo>
                  <a:cubicBezTo>
                    <a:pt x="575928" y="508388"/>
                    <a:pt x="638462" y="496185"/>
                    <a:pt x="674094" y="470306"/>
                  </a:cubicBezTo>
                  <a:cubicBezTo>
                    <a:pt x="682171" y="510283"/>
                    <a:pt x="660129" y="537089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90804" y="438299"/>
                    <a:pt x="636206" y="470667"/>
                    <a:pt x="533219" y="533400"/>
                  </a:cubicBezTo>
                  <a:cubicBezTo>
                    <a:pt x="473990" y="499456"/>
                    <a:pt x="465084" y="468389"/>
                    <a:pt x="432959" y="442332"/>
                  </a:cubicBezTo>
                  <a:cubicBezTo>
                    <a:pt x="468764" y="419174"/>
                    <a:pt x="538114" y="384707"/>
                    <a:pt x="594274" y="344557"/>
                  </a:cubicBezTo>
                  <a:cubicBezTo>
                    <a:pt x="618988" y="321716"/>
                    <a:pt x="660820" y="314433"/>
                    <a:pt x="672141" y="297809"/>
                  </a:cubicBezTo>
                  <a:cubicBezTo>
                    <a:pt x="716294" y="336236"/>
                    <a:pt x="722460" y="350936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573001" y="230014"/>
                    <a:pt x="521426" y="140166"/>
                    <a:pt x="432959" y="114738"/>
                  </a:cubicBezTo>
                  <a:cubicBezTo>
                    <a:pt x="461189" y="75644"/>
                    <a:pt x="503148" y="60070"/>
                    <a:pt x="533219" y="23679"/>
                  </a:cubicBezTo>
                  <a:cubicBezTo>
                    <a:pt x="609717" y="30976"/>
                    <a:pt x="699464" y="153920"/>
                    <a:pt x="771992" y="168383"/>
                  </a:cubicBezTo>
                  <a:cubicBezTo>
                    <a:pt x="749938" y="209356"/>
                    <a:pt x="707967" y="215818"/>
                    <a:pt x="671855" y="259518"/>
                  </a:cubicBezTo>
                  <a:close/>
                </a:path>
                <a:path w="803671" h="775420" stroke="0" extrusionOk="0">
                  <a:moveTo>
                    <a:pt x="530933" y="0"/>
                  </a:moveTo>
                  <a:cubicBezTo>
                    <a:pt x="504384" y="33946"/>
                    <a:pt x="465225" y="51108"/>
                    <a:pt x="415957" y="104432"/>
                  </a:cubicBezTo>
                  <a:cubicBezTo>
                    <a:pt x="409257" y="101670"/>
                    <a:pt x="406391" y="96698"/>
                    <a:pt x="401955" y="95945"/>
                  </a:cubicBezTo>
                  <a:cubicBezTo>
                    <a:pt x="397789" y="99156"/>
                    <a:pt x="390962" y="100424"/>
                    <a:pt x="387772" y="104518"/>
                  </a:cubicBezTo>
                  <a:cubicBezTo>
                    <a:pt x="322868" y="62024"/>
                    <a:pt x="310532" y="11633"/>
                    <a:pt x="272691" y="0"/>
                  </a:cubicBezTo>
                  <a:cubicBezTo>
                    <a:pt x="188555" y="87180"/>
                    <a:pt x="54831" y="104193"/>
                    <a:pt x="0" y="165306"/>
                  </a:cubicBezTo>
                  <a:cubicBezTo>
                    <a:pt x="42500" y="186798"/>
                    <a:pt x="53536" y="234304"/>
                    <a:pt x="114891" y="269919"/>
                  </a:cubicBezTo>
                  <a:cubicBezTo>
                    <a:pt x="112895" y="271211"/>
                    <a:pt x="111873" y="271291"/>
                    <a:pt x="110766" y="272425"/>
                  </a:cubicBezTo>
                  <a:cubicBezTo>
                    <a:pt x="111233" y="280348"/>
                    <a:pt x="110062" y="282606"/>
                    <a:pt x="110766" y="290913"/>
                  </a:cubicBezTo>
                  <a:cubicBezTo>
                    <a:pt x="61451" y="336649"/>
                    <a:pt x="45243" y="342250"/>
                    <a:pt x="0" y="391773"/>
                  </a:cubicBezTo>
                  <a:cubicBezTo>
                    <a:pt x="39989" y="401723"/>
                    <a:pt x="57055" y="444460"/>
                    <a:pt x="110804" y="458924"/>
                  </a:cubicBezTo>
                  <a:cubicBezTo>
                    <a:pt x="121215" y="496040"/>
                    <a:pt x="94059" y="540089"/>
                    <a:pt x="110804" y="598942"/>
                  </a:cubicBezTo>
                  <a:cubicBezTo>
                    <a:pt x="202138" y="636265"/>
                    <a:pt x="317883" y="741645"/>
                    <a:pt x="401955" y="775421"/>
                  </a:cubicBezTo>
                  <a:cubicBezTo>
                    <a:pt x="494053" y="686972"/>
                    <a:pt x="642154" y="647928"/>
                    <a:pt x="693144" y="598970"/>
                  </a:cubicBezTo>
                  <a:cubicBezTo>
                    <a:pt x="680770" y="542042"/>
                    <a:pt x="703042" y="526958"/>
                    <a:pt x="693144" y="458753"/>
                  </a:cubicBezTo>
                  <a:cubicBezTo>
                    <a:pt x="735330" y="416772"/>
                    <a:pt x="784204" y="420625"/>
                    <a:pt x="803634" y="391773"/>
                  </a:cubicBezTo>
                  <a:cubicBezTo>
                    <a:pt x="772286" y="366560"/>
                    <a:pt x="734513" y="328728"/>
                    <a:pt x="693144" y="291170"/>
                  </a:cubicBezTo>
                  <a:cubicBezTo>
                    <a:pt x="692373" y="281849"/>
                    <a:pt x="693927" y="279065"/>
                    <a:pt x="693144" y="272425"/>
                  </a:cubicBezTo>
                  <a:cubicBezTo>
                    <a:pt x="691510" y="272006"/>
                    <a:pt x="691239" y="270600"/>
                    <a:pt x="688848" y="269815"/>
                  </a:cubicBezTo>
                  <a:cubicBezTo>
                    <a:pt x="717408" y="236516"/>
                    <a:pt x="783252" y="203939"/>
                    <a:pt x="803672" y="165306"/>
                  </a:cubicBezTo>
                  <a:cubicBezTo>
                    <a:pt x="663553" y="124747"/>
                    <a:pt x="669416" y="46048"/>
                    <a:pt x="530933" y="0"/>
                  </a:cubicBezTo>
                  <a:close/>
                  <a:moveTo>
                    <a:pt x="31642" y="168383"/>
                  </a:moveTo>
                  <a:cubicBezTo>
                    <a:pt x="67220" y="115131"/>
                    <a:pt x="173513" y="84254"/>
                    <a:pt x="270405" y="23670"/>
                  </a:cubicBezTo>
                  <a:cubicBezTo>
                    <a:pt x="295264" y="43738"/>
                    <a:pt x="321873" y="74261"/>
                    <a:pt x="370780" y="114833"/>
                  </a:cubicBezTo>
                  <a:cubicBezTo>
                    <a:pt x="296883" y="172254"/>
                    <a:pt x="224951" y="200758"/>
                    <a:pt x="173012" y="234696"/>
                  </a:cubicBezTo>
                  <a:cubicBezTo>
                    <a:pt x="152911" y="247490"/>
                    <a:pt x="143461" y="251583"/>
                    <a:pt x="131731" y="259461"/>
                  </a:cubicBezTo>
                  <a:cubicBezTo>
                    <a:pt x="100749" y="235557"/>
                    <a:pt x="71865" y="188698"/>
                    <a:pt x="31642" y="168383"/>
                  </a:cubicBezTo>
                  <a:close/>
                  <a:moveTo>
                    <a:pt x="31642" y="388696"/>
                  </a:moveTo>
                  <a:cubicBezTo>
                    <a:pt x="72793" y="346158"/>
                    <a:pt x="105378" y="336335"/>
                    <a:pt x="131893" y="297447"/>
                  </a:cubicBezTo>
                  <a:cubicBezTo>
                    <a:pt x="207206" y="313348"/>
                    <a:pt x="301535" y="406046"/>
                    <a:pt x="370780" y="442227"/>
                  </a:cubicBezTo>
                  <a:cubicBezTo>
                    <a:pt x="336476" y="491509"/>
                    <a:pt x="291116" y="497729"/>
                    <a:pt x="270405" y="533400"/>
                  </a:cubicBezTo>
                  <a:cubicBezTo>
                    <a:pt x="163107" y="498075"/>
                    <a:pt x="156776" y="444453"/>
                    <a:pt x="31642" y="388696"/>
                  </a:cubicBezTo>
                  <a:close/>
                  <a:moveTo>
                    <a:pt x="392430" y="747398"/>
                  </a:moveTo>
                  <a:cubicBezTo>
                    <a:pt x="267600" y="704036"/>
                    <a:pt x="204897" y="626432"/>
                    <a:pt x="129816" y="588235"/>
                  </a:cubicBezTo>
                  <a:cubicBezTo>
                    <a:pt x="123505" y="560003"/>
                    <a:pt x="140542" y="518885"/>
                    <a:pt x="129816" y="470468"/>
                  </a:cubicBezTo>
                  <a:cubicBezTo>
                    <a:pt x="176435" y="482207"/>
                    <a:pt x="210774" y="537859"/>
                    <a:pt x="272691" y="557070"/>
                  </a:cubicBezTo>
                  <a:cubicBezTo>
                    <a:pt x="304241" y="511302"/>
                    <a:pt x="349443" y="488304"/>
                    <a:pt x="387782" y="452523"/>
                  </a:cubicBezTo>
                  <a:cubicBezTo>
                    <a:pt x="389784" y="453661"/>
                    <a:pt x="389990" y="454199"/>
                    <a:pt x="392430" y="455381"/>
                  </a:cubicBezTo>
                  <a:cubicBezTo>
                    <a:pt x="393472" y="570819"/>
                    <a:pt x="380528" y="653557"/>
                    <a:pt x="392430" y="747398"/>
                  </a:cubicBezTo>
                  <a:close/>
                  <a:moveTo>
                    <a:pt x="401955" y="437855"/>
                  </a:moveTo>
                  <a:cubicBezTo>
                    <a:pt x="265110" y="377416"/>
                    <a:pt x="264502" y="353187"/>
                    <a:pt x="137455" y="278521"/>
                  </a:cubicBezTo>
                  <a:cubicBezTo>
                    <a:pt x="144963" y="268812"/>
                    <a:pt x="174897" y="259979"/>
                    <a:pt x="183718" y="250488"/>
                  </a:cubicBezTo>
                  <a:cubicBezTo>
                    <a:pt x="252895" y="191125"/>
                    <a:pt x="333193" y="173985"/>
                    <a:pt x="401888" y="119491"/>
                  </a:cubicBezTo>
                  <a:cubicBezTo>
                    <a:pt x="508196" y="168206"/>
                    <a:pt x="598891" y="240816"/>
                    <a:pt x="666550" y="278940"/>
                  </a:cubicBezTo>
                  <a:cubicBezTo>
                    <a:pt x="665962" y="279375"/>
                    <a:pt x="665369" y="279592"/>
                    <a:pt x="664388" y="280235"/>
                  </a:cubicBezTo>
                  <a:cubicBezTo>
                    <a:pt x="664321" y="280142"/>
                    <a:pt x="664251" y="280001"/>
                    <a:pt x="664197" y="279911"/>
                  </a:cubicBezTo>
                  <a:cubicBezTo>
                    <a:pt x="635968" y="304758"/>
                    <a:pt x="610486" y="307629"/>
                    <a:pt x="584968" y="327927"/>
                  </a:cubicBezTo>
                  <a:cubicBezTo>
                    <a:pt x="522450" y="369105"/>
                    <a:pt x="454058" y="393710"/>
                    <a:pt x="401955" y="437855"/>
                  </a:cubicBezTo>
                  <a:close/>
                  <a:moveTo>
                    <a:pt x="674094" y="588235"/>
                  </a:moveTo>
                  <a:cubicBezTo>
                    <a:pt x="606241" y="644086"/>
                    <a:pt x="505851" y="655665"/>
                    <a:pt x="411480" y="747398"/>
                  </a:cubicBezTo>
                  <a:cubicBezTo>
                    <a:pt x="397272" y="639035"/>
                    <a:pt x="422813" y="514546"/>
                    <a:pt x="411480" y="455381"/>
                  </a:cubicBezTo>
                  <a:cubicBezTo>
                    <a:pt x="412401" y="454376"/>
                    <a:pt x="415205" y="453695"/>
                    <a:pt x="415957" y="452666"/>
                  </a:cubicBezTo>
                  <a:cubicBezTo>
                    <a:pt x="464155" y="475405"/>
                    <a:pt x="466098" y="521779"/>
                    <a:pt x="530933" y="557070"/>
                  </a:cubicBezTo>
                  <a:cubicBezTo>
                    <a:pt x="596569" y="510507"/>
                    <a:pt x="621731" y="509136"/>
                    <a:pt x="674094" y="470306"/>
                  </a:cubicBezTo>
                  <a:cubicBezTo>
                    <a:pt x="681043" y="513629"/>
                    <a:pt x="671509" y="548747"/>
                    <a:pt x="674094" y="588235"/>
                  </a:cubicBezTo>
                  <a:close/>
                  <a:moveTo>
                    <a:pt x="771992" y="388706"/>
                  </a:moveTo>
                  <a:cubicBezTo>
                    <a:pt x="684428" y="450982"/>
                    <a:pt x="609924" y="484131"/>
                    <a:pt x="533219" y="533400"/>
                  </a:cubicBezTo>
                  <a:cubicBezTo>
                    <a:pt x="479307" y="502076"/>
                    <a:pt x="464764" y="460636"/>
                    <a:pt x="432959" y="442332"/>
                  </a:cubicBezTo>
                  <a:cubicBezTo>
                    <a:pt x="481480" y="390817"/>
                    <a:pt x="544901" y="376920"/>
                    <a:pt x="594274" y="344557"/>
                  </a:cubicBezTo>
                  <a:cubicBezTo>
                    <a:pt x="617973" y="318909"/>
                    <a:pt x="653859" y="316883"/>
                    <a:pt x="672141" y="297809"/>
                  </a:cubicBezTo>
                  <a:cubicBezTo>
                    <a:pt x="713749" y="326470"/>
                    <a:pt x="738248" y="372172"/>
                    <a:pt x="771992" y="388706"/>
                  </a:cubicBezTo>
                  <a:close/>
                  <a:moveTo>
                    <a:pt x="671855" y="259518"/>
                  </a:moveTo>
                  <a:cubicBezTo>
                    <a:pt x="604993" y="230522"/>
                    <a:pt x="508059" y="128935"/>
                    <a:pt x="432959" y="114738"/>
                  </a:cubicBezTo>
                  <a:cubicBezTo>
                    <a:pt x="472760" y="77364"/>
                    <a:pt x="521052" y="56494"/>
                    <a:pt x="533219" y="23679"/>
                  </a:cubicBezTo>
                  <a:cubicBezTo>
                    <a:pt x="618912" y="64015"/>
                    <a:pt x="685710" y="132578"/>
                    <a:pt x="771992" y="168383"/>
                  </a:cubicBezTo>
                  <a:cubicBezTo>
                    <a:pt x="751443" y="201679"/>
                    <a:pt x="702037" y="221271"/>
                    <a:pt x="671855" y="25951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530933 w 803671"/>
                        <a:gd name="connsiteY0" fmla="*/ 0 h 775420"/>
                        <a:gd name="connsiteX1" fmla="*/ 415957 w 803671"/>
                        <a:gd name="connsiteY1" fmla="*/ 104432 h 775420"/>
                        <a:gd name="connsiteX2" fmla="*/ 401955 w 803671"/>
                        <a:gd name="connsiteY2" fmla="*/ 95945 h 775420"/>
                        <a:gd name="connsiteX3" fmla="*/ 387772 w 803671"/>
                        <a:gd name="connsiteY3" fmla="*/ 104518 h 775420"/>
                        <a:gd name="connsiteX4" fmla="*/ 272691 w 803671"/>
                        <a:gd name="connsiteY4" fmla="*/ 0 h 775420"/>
                        <a:gd name="connsiteX5" fmla="*/ 0 w 803671"/>
                        <a:gd name="connsiteY5" fmla="*/ 165306 h 775420"/>
                        <a:gd name="connsiteX6" fmla="*/ 114891 w 803671"/>
                        <a:gd name="connsiteY6" fmla="*/ 269919 h 775420"/>
                        <a:gd name="connsiteX7" fmla="*/ 110766 w 803671"/>
                        <a:gd name="connsiteY7" fmla="*/ 272425 h 775420"/>
                        <a:gd name="connsiteX8" fmla="*/ 110766 w 803671"/>
                        <a:gd name="connsiteY8" fmla="*/ 290913 h 775420"/>
                        <a:gd name="connsiteX9" fmla="*/ 0 w 803671"/>
                        <a:gd name="connsiteY9" fmla="*/ 391773 h 775420"/>
                        <a:gd name="connsiteX10" fmla="*/ 110804 w 803671"/>
                        <a:gd name="connsiteY10" fmla="*/ 458924 h 775420"/>
                        <a:gd name="connsiteX11" fmla="*/ 110804 w 803671"/>
                        <a:gd name="connsiteY11" fmla="*/ 598942 h 775420"/>
                        <a:gd name="connsiteX12" fmla="*/ 401955 w 803671"/>
                        <a:gd name="connsiteY12" fmla="*/ 775421 h 775420"/>
                        <a:gd name="connsiteX13" fmla="*/ 693144 w 803671"/>
                        <a:gd name="connsiteY13" fmla="*/ 598970 h 775420"/>
                        <a:gd name="connsiteX14" fmla="*/ 693144 w 803671"/>
                        <a:gd name="connsiteY14" fmla="*/ 458753 h 775420"/>
                        <a:gd name="connsiteX15" fmla="*/ 803634 w 803671"/>
                        <a:gd name="connsiteY15" fmla="*/ 391773 h 775420"/>
                        <a:gd name="connsiteX16" fmla="*/ 693144 w 803671"/>
                        <a:gd name="connsiteY16" fmla="*/ 291170 h 775420"/>
                        <a:gd name="connsiteX17" fmla="*/ 693144 w 803671"/>
                        <a:gd name="connsiteY17" fmla="*/ 272425 h 775420"/>
                        <a:gd name="connsiteX18" fmla="*/ 688848 w 803671"/>
                        <a:gd name="connsiteY18" fmla="*/ 269815 h 775420"/>
                        <a:gd name="connsiteX19" fmla="*/ 803672 w 803671"/>
                        <a:gd name="connsiteY19" fmla="*/ 165306 h 775420"/>
                        <a:gd name="connsiteX20" fmla="*/ 31642 w 803671"/>
                        <a:gd name="connsiteY20" fmla="*/ 168383 h 775420"/>
                        <a:gd name="connsiteX21" fmla="*/ 270405 w 803671"/>
                        <a:gd name="connsiteY21" fmla="*/ 23670 h 775420"/>
                        <a:gd name="connsiteX22" fmla="*/ 370780 w 803671"/>
                        <a:gd name="connsiteY22" fmla="*/ 114833 h 775420"/>
                        <a:gd name="connsiteX23" fmla="*/ 173012 w 803671"/>
                        <a:gd name="connsiteY23" fmla="*/ 234696 h 775420"/>
                        <a:gd name="connsiteX24" fmla="*/ 131731 w 803671"/>
                        <a:gd name="connsiteY24" fmla="*/ 259461 h 775420"/>
                        <a:gd name="connsiteX25" fmla="*/ 31642 w 803671"/>
                        <a:gd name="connsiteY25" fmla="*/ 388696 h 775420"/>
                        <a:gd name="connsiteX26" fmla="*/ 131893 w 803671"/>
                        <a:gd name="connsiteY26" fmla="*/ 297447 h 775420"/>
                        <a:gd name="connsiteX27" fmla="*/ 370780 w 803671"/>
                        <a:gd name="connsiteY27" fmla="*/ 442227 h 775420"/>
                        <a:gd name="connsiteX28" fmla="*/ 270405 w 803671"/>
                        <a:gd name="connsiteY28" fmla="*/ 533400 h 775420"/>
                        <a:gd name="connsiteX29" fmla="*/ 392430 w 803671"/>
                        <a:gd name="connsiteY29" fmla="*/ 747398 h 775420"/>
                        <a:gd name="connsiteX30" fmla="*/ 129816 w 803671"/>
                        <a:gd name="connsiteY30" fmla="*/ 588235 h 775420"/>
                        <a:gd name="connsiteX31" fmla="*/ 129816 w 803671"/>
                        <a:gd name="connsiteY31" fmla="*/ 470468 h 775420"/>
                        <a:gd name="connsiteX32" fmla="*/ 272691 w 803671"/>
                        <a:gd name="connsiteY32" fmla="*/ 557070 h 775420"/>
                        <a:gd name="connsiteX33" fmla="*/ 387782 w 803671"/>
                        <a:gd name="connsiteY33" fmla="*/ 452523 h 775420"/>
                        <a:gd name="connsiteX34" fmla="*/ 392430 w 803671"/>
                        <a:gd name="connsiteY34" fmla="*/ 455381 h 775420"/>
                        <a:gd name="connsiteX35" fmla="*/ 401955 w 803671"/>
                        <a:gd name="connsiteY35" fmla="*/ 437855 h 775420"/>
                        <a:gd name="connsiteX36" fmla="*/ 137455 w 803671"/>
                        <a:gd name="connsiteY36" fmla="*/ 278521 h 775420"/>
                        <a:gd name="connsiteX37" fmla="*/ 183718 w 803671"/>
                        <a:gd name="connsiteY37" fmla="*/ 250488 h 775420"/>
                        <a:gd name="connsiteX38" fmla="*/ 401888 w 803671"/>
                        <a:gd name="connsiteY38" fmla="*/ 119491 h 775420"/>
                        <a:gd name="connsiteX39" fmla="*/ 666550 w 803671"/>
                        <a:gd name="connsiteY39" fmla="*/ 278940 h 775420"/>
                        <a:gd name="connsiteX40" fmla="*/ 664388 w 803671"/>
                        <a:gd name="connsiteY40" fmla="*/ 280235 h 775420"/>
                        <a:gd name="connsiteX41" fmla="*/ 664197 w 803671"/>
                        <a:gd name="connsiteY41" fmla="*/ 279911 h 775420"/>
                        <a:gd name="connsiteX42" fmla="*/ 584968 w 803671"/>
                        <a:gd name="connsiteY42" fmla="*/ 327927 h 775420"/>
                        <a:gd name="connsiteX43" fmla="*/ 674094 w 803671"/>
                        <a:gd name="connsiteY43" fmla="*/ 588235 h 775420"/>
                        <a:gd name="connsiteX44" fmla="*/ 411480 w 803671"/>
                        <a:gd name="connsiteY44" fmla="*/ 747398 h 775420"/>
                        <a:gd name="connsiteX45" fmla="*/ 411480 w 803671"/>
                        <a:gd name="connsiteY45" fmla="*/ 455381 h 775420"/>
                        <a:gd name="connsiteX46" fmla="*/ 415957 w 803671"/>
                        <a:gd name="connsiteY46" fmla="*/ 452666 h 775420"/>
                        <a:gd name="connsiteX47" fmla="*/ 530933 w 803671"/>
                        <a:gd name="connsiteY47" fmla="*/ 557070 h 775420"/>
                        <a:gd name="connsiteX48" fmla="*/ 674094 w 803671"/>
                        <a:gd name="connsiteY48" fmla="*/ 470306 h 775420"/>
                        <a:gd name="connsiteX49" fmla="*/ 771992 w 803671"/>
                        <a:gd name="connsiteY49" fmla="*/ 388706 h 775420"/>
                        <a:gd name="connsiteX50" fmla="*/ 533219 w 803671"/>
                        <a:gd name="connsiteY50" fmla="*/ 533400 h 775420"/>
                        <a:gd name="connsiteX51" fmla="*/ 432959 w 803671"/>
                        <a:gd name="connsiteY51" fmla="*/ 442332 h 775420"/>
                        <a:gd name="connsiteX52" fmla="*/ 594274 w 803671"/>
                        <a:gd name="connsiteY52" fmla="*/ 344557 h 775420"/>
                        <a:gd name="connsiteX53" fmla="*/ 672141 w 803671"/>
                        <a:gd name="connsiteY53" fmla="*/ 297809 h 775420"/>
                        <a:gd name="connsiteX54" fmla="*/ 671855 w 803671"/>
                        <a:gd name="connsiteY54" fmla="*/ 259518 h 775420"/>
                        <a:gd name="connsiteX55" fmla="*/ 432959 w 803671"/>
                        <a:gd name="connsiteY55" fmla="*/ 114738 h 775420"/>
                        <a:gd name="connsiteX56" fmla="*/ 533219 w 803671"/>
                        <a:gd name="connsiteY56" fmla="*/ 23679 h 775420"/>
                        <a:gd name="connsiteX57" fmla="*/ 771992 w 803671"/>
                        <a:gd name="connsiteY57" fmla="*/ 168383 h 775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803671" h="775420">
                          <a:moveTo>
                            <a:pt x="530933" y="0"/>
                          </a:moveTo>
                          <a:lnTo>
                            <a:pt x="415957" y="104432"/>
                          </a:lnTo>
                          <a:lnTo>
                            <a:pt x="401955" y="95945"/>
                          </a:lnTo>
                          <a:lnTo>
                            <a:pt x="387772" y="104518"/>
                          </a:lnTo>
                          <a:lnTo>
                            <a:pt x="272691" y="0"/>
                          </a:lnTo>
                          <a:lnTo>
                            <a:pt x="0" y="165306"/>
                          </a:lnTo>
                          <a:lnTo>
                            <a:pt x="114891" y="269919"/>
                          </a:lnTo>
                          <a:lnTo>
                            <a:pt x="110766" y="272425"/>
                          </a:lnTo>
                          <a:lnTo>
                            <a:pt x="110766" y="290913"/>
                          </a:lnTo>
                          <a:lnTo>
                            <a:pt x="0" y="391773"/>
                          </a:lnTo>
                          <a:lnTo>
                            <a:pt x="110804" y="458924"/>
                          </a:lnTo>
                          <a:lnTo>
                            <a:pt x="110804" y="598942"/>
                          </a:lnTo>
                          <a:lnTo>
                            <a:pt x="401955" y="775421"/>
                          </a:lnTo>
                          <a:lnTo>
                            <a:pt x="693144" y="598970"/>
                          </a:lnTo>
                          <a:lnTo>
                            <a:pt x="693144" y="458753"/>
                          </a:lnTo>
                          <a:lnTo>
                            <a:pt x="803634" y="391773"/>
                          </a:lnTo>
                          <a:lnTo>
                            <a:pt x="693144" y="291170"/>
                          </a:lnTo>
                          <a:lnTo>
                            <a:pt x="693144" y="272425"/>
                          </a:lnTo>
                          <a:lnTo>
                            <a:pt x="688848" y="269815"/>
                          </a:lnTo>
                          <a:lnTo>
                            <a:pt x="803672" y="165306"/>
                          </a:lnTo>
                          <a:close/>
                          <a:moveTo>
                            <a:pt x="31642" y="168383"/>
                          </a:moveTo>
                          <a:lnTo>
                            <a:pt x="270405" y="23670"/>
                          </a:lnTo>
                          <a:lnTo>
                            <a:pt x="370780" y="114833"/>
                          </a:lnTo>
                          <a:lnTo>
                            <a:pt x="173012" y="234696"/>
                          </a:lnTo>
                          <a:lnTo>
                            <a:pt x="131731" y="259461"/>
                          </a:lnTo>
                          <a:close/>
                          <a:moveTo>
                            <a:pt x="31642" y="388696"/>
                          </a:moveTo>
                          <a:lnTo>
                            <a:pt x="131893" y="297447"/>
                          </a:lnTo>
                          <a:lnTo>
                            <a:pt x="370780" y="442227"/>
                          </a:lnTo>
                          <a:lnTo>
                            <a:pt x="270405" y="533400"/>
                          </a:lnTo>
                          <a:close/>
                          <a:moveTo>
                            <a:pt x="392430" y="747398"/>
                          </a:moveTo>
                          <a:lnTo>
                            <a:pt x="129816" y="588235"/>
                          </a:lnTo>
                          <a:lnTo>
                            <a:pt x="129816" y="470468"/>
                          </a:lnTo>
                          <a:lnTo>
                            <a:pt x="272691" y="557070"/>
                          </a:lnTo>
                          <a:lnTo>
                            <a:pt x="387782" y="452523"/>
                          </a:lnTo>
                          <a:lnTo>
                            <a:pt x="392430" y="455381"/>
                          </a:lnTo>
                          <a:close/>
                          <a:moveTo>
                            <a:pt x="401955" y="437855"/>
                          </a:moveTo>
                          <a:lnTo>
                            <a:pt x="137455" y="278521"/>
                          </a:lnTo>
                          <a:lnTo>
                            <a:pt x="183718" y="250488"/>
                          </a:lnTo>
                          <a:lnTo>
                            <a:pt x="401888" y="119491"/>
                          </a:lnTo>
                          <a:lnTo>
                            <a:pt x="666550" y="278940"/>
                          </a:lnTo>
                          <a:lnTo>
                            <a:pt x="664388" y="280235"/>
                          </a:lnTo>
                          <a:lnTo>
                            <a:pt x="664197" y="279911"/>
                          </a:lnTo>
                          <a:lnTo>
                            <a:pt x="584968" y="327927"/>
                          </a:lnTo>
                          <a:close/>
                          <a:moveTo>
                            <a:pt x="674094" y="588235"/>
                          </a:moveTo>
                          <a:lnTo>
                            <a:pt x="411480" y="747398"/>
                          </a:lnTo>
                          <a:lnTo>
                            <a:pt x="411480" y="455381"/>
                          </a:lnTo>
                          <a:lnTo>
                            <a:pt x="415957" y="452666"/>
                          </a:lnTo>
                          <a:lnTo>
                            <a:pt x="530933" y="557070"/>
                          </a:lnTo>
                          <a:lnTo>
                            <a:pt x="674094" y="470306"/>
                          </a:lnTo>
                          <a:close/>
                          <a:moveTo>
                            <a:pt x="771992" y="388706"/>
                          </a:moveTo>
                          <a:lnTo>
                            <a:pt x="533219" y="533400"/>
                          </a:lnTo>
                          <a:lnTo>
                            <a:pt x="432959" y="442332"/>
                          </a:lnTo>
                          <a:lnTo>
                            <a:pt x="594274" y="344557"/>
                          </a:lnTo>
                          <a:lnTo>
                            <a:pt x="672141" y="297809"/>
                          </a:lnTo>
                          <a:close/>
                          <a:moveTo>
                            <a:pt x="671855" y="259518"/>
                          </a:moveTo>
                          <a:lnTo>
                            <a:pt x="432959" y="114738"/>
                          </a:lnTo>
                          <a:lnTo>
                            <a:pt x="533219" y="23679"/>
                          </a:lnTo>
                          <a:lnTo>
                            <a:pt x="771992" y="16838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23" name="Graphic 13" descr="Box outline">
            <a:extLst>
              <a:ext uri="{FF2B5EF4-FFF2-40B4-BE49-F238E27FC236}">
                <a16:creationId xmlns:a16="http://schemas.microsoft.com/office/drawing/2014/main" id="{6C566F46-E432-9CAE-AB48-DA436A9BC39F}"/>
              </a:ext>
            </a:extLst>
          </p:cNvPr>
          <p:cNvGrpSpPr/>
          <p:nvPr/>
        </p:nvGrpSpPr>
        <p:grpSpPr>
          <a:xfrm>
            <a:off x="2147027" y="4058690"/>
            <a:ext cx="913478" cy="1042216"/>
            <a:chOff x="5781675" y="3054296"/>
            <a:chExt cx="647700" cy="75570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8E91D3-8556-B9F6-5158-DE8511A2D422}"/>
                </a:ext>
              </a:extLst>
            </p:cNvPr>
            <p:cNvSpPr/>
            <p:nvPr/>
          </p:nvSpPr>
          <p:spPr>
            <a:xfrm>
              <a:off x="5781675" y="3054296"/>
              <a:ext cx="647700" cy="755703"/>
            </a:xfrm>
            <a:custGeom>
              <a:avLst/>
              <a:gdLst>
                <a:gd name="connsiteX0" fmla="*/ 323850 w 647700"/>
                <a:gd name="connsiteY0" fmla="*/ 0 h 755703"/>
                <a:gd name="connsiteX1" fmla="*/ 0 w 647700"/>
                <a:gd name="connsiteY1" fmla="*/ 196272 h 755703"/>
                <a:gd name="connsiteX2" fmla="*/ 0 w 647700"/>
                <a:gd name="connsiteY2" fmla="*/ 559432 h 755703"/>
                <a:gd name="connsiteX3" fmla="*/ 323850 w 647700"/>
                <a:gd name="connsiteY3" fmla="*/ 755704 h 755703"/>
                <a:gd name="connsiteX4" fmla="*/ 647700 w 647700"/>
                <a:gd name="connsiteY4" fmla="*/ 559432 h 755703"/>
                <a:gd name="connsiteX5" fmla="*/ 647700 w 647700"/>
                <a:gd name="connsiteY5" fmla="*/ 196272 h 755703"/>
                <a:gd name="connsiteX6" fmla="*/ 323850 w 647700"/>
                <a:gd name="connsiteY6" fmla="*/ 0 h 755703"/>
                <a:gd name="connsiteX7" fmla="*/ 619801 w 647700"/>
                <a:gd name="connsiteY7" fmla="*/ 201644 h 755703"/>
                <a:gd name="connsiteX8" fmla="*/ 483394 w 647700"/>
                <a:gd name="connsiteY8" fmla="*/ 284312 h 755703"/>
                <a:gd name="connsiteX9" fmla="*/ 187442 w 647700"/>
                <a:gd name="connsiteY9" fmla="*/ 104946 h 755703"/>
                <a:gd name="connsiteX10" fmla="*/ 323850 w 647700"/>
                <a:gd name="connsiteY10" fmla="*/ 22279 h 755703"/>
                <a:gd name="connsiteX11" fmla="*/ 619801 w 647700"/>
                <a:gd name="connsiteY11" fmla="*/ 201644 h 755703"/>
                <a:gd name="connsiteX12" fmla="*/ 323850 w 647700"/>
                <a:gd name="connsiteY12" fmla="*/ 381000 h 755703"/>
                <a:gd name="connsiteX13" fmla="*/ 27899 w 647700"/>
                <a:gd name="connsiteY13" fmla="*/ 201644 h 755703"/>
                <a:gd name="connsiteX14" fmla="*/ 169069 w 647700"/>
                <a:gd name="connsiteY14" fmla="*/ 116081 h 755703"/>
                <a:gd name="connsiteX15" fmla="*/ 465020 w 647700"/>
                <a:gd name="connsiteY15" fmla="*/ 295446 h 755703"/>
                <a:gd name="connsiteX16" fmla="*/ 323850 w 647700"/>
                <a:gd name="connsiteY16" fmla="*/ 381000 h 755703"/>
                <a:gd name="connsiteX17" fmla="*/ 19050 w 647700"/>
                <a:gd name="connsiteY17" fmla="*/ 218542 h 755703"/>
                <a:gd name="connsiteX18" fmla="*/ 314325 w 647700"/>
                <a:gd name="connsiteY18" fmla="*/ 397507 h 755703"/>
                <a:gd name="connsiteX19" fmla="*/ 314325 w 647700"/>
                <a:gd name="connsiteY19" fmla="*/ 727653 h 755703"/>
                <a:gd name="connsiteX20" fmla="*/ 19050 w 647700"/>
                <a:gd name="connsiteY20" fmla="*/ 548697 h 755703"/>
                <a:gd name="connsiteX21" fmla="*/ 19050 w 647700"/>
                <a:gd name="connsiteY21" fmla="*/ 218542 h 755703"/>
                <a:gd name="connsiteX22" fmla="*/ 333375 w 647700"/>
                <a:gd name="connsiteY22" fmla="*/ 727653 h 755703"/>
                <a:gd name="connsiteX23" fmla="*/ 333375 w 647700"/>
                <a:gd name="connsiteY23" fmla="*/ 397507 h 755703"/>
                <a:gd name="connsiteX24" fmla="*/ 628650 w 647700"/>
                <a:gd name="connsiteY24" fmla="*/ 218542 h 755703"/>
                <a:gd name="connsiteX25" fmla="*/ 628650 w 647700"/>
                <a:gd name="connsiteY25" fmla="*/ 548697 h 755703"/>
                <a:gd name="connsiteX26" fmla="*/ 333375 w 647700"/>
                <a:gd name="connsiteY26" fmla="*/ 727653 h 75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7700" h="755703" fill="none" extrusionOk="0">
                  <a:moveTo>
                    <a:pt x="323850" y="0"/>
                  </a:moveTo>
                  <a:cubicBezTo>
                    <a:pt x="231845" y="69524"/>
                    <a:pt x="157622" y="94864"/>
                    <a:pt x="0" y="196272"/>
                  </a:cubicBezTo>
                  <a:cubicBezTo>
                    <a:pt x="24859" y="350397"/>
                    <a:pt x="-9067" y="474207"/>
                    <a:pt x="0" y="559432"/>
                  </a:cubicBezTo>
                  <a:cubicBezTo>
                    <a:pt x="111838" y="617389"/>
                    <a:pt x="177685" y="671551"/>
                    <a:pt x="323850" y="755704"/>
                  </a:cubicBezTo>
                  <a:cubicBezTo>
                    <a:pt x="465343" y="668907"/>
                    <a:pt x="509787" y="648868"/>
                    <a:pt x="647700" y="559432"/>
                  </a:cubicBezTo>
                  <a:cubicBezTo>
                    <a:pt x="618423" y="478528"/>
                    <a:pt x="678874" y="306069"/>
                    <a:pt x="647700" y="196272"/>
                  </a:cubicBezTo>
                  <a:cubicBezTo>
                    <a:pt x="515856" y="143612"/>
                    <a:pt x="447762" y="49244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0559" y="242691"/>
                    <a:pt x="541948" y="232051"/>
                    <a:pt x="483394" y="284312"/>
                  </a:cubicBezTo>
                  <a:cubicBezTo>
                    <a:pt x="406873" y="244451"/>
                    <a:pt x="324263" y="162843"/>
                    <a:pt x="187442" y="104946"/>
                  </a:cubicBezTo>
                  <a:cubicBezTo>
                    <a:pt x="217374" y="74137"/>
                    <a:pt x="266613" y="71507"/>
                    <a:pt x="323850" y="22279"/>
                  </a:cubicBezTo>
                  <a:cubicBezTo>
                    <a:pt x="412944" y="60166"/>
                    <a:pt x="554661" y="167629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8597" y="316521"/>
                    <a:pt x="143782" y="251530"/>
                    <a:pt x="27899" y="201644"/>
                  </a:cubicBezTo>
                  <a:cubicBezTo>
                    <a:pt x="84430" y="146139"/>
                    <a:pt x="135245" y="148440"/>
                    <a:pt x="169069" y="116081"/>
                  </a:cubicBezTo>
                  <a:cubicBezTo>
                    <a:pt x="276466" y="156601"/>
                    <a:pt x="340227" y="230324"/>
                    <a:pt x="465020" y="295446"/>
                  </a:cubicBezTo>
                  <a:cubicBezTo>
                    <a:pt x="409720" y="333615"/>
                    <a:pt x="372829" y="33546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85289" y="249197"/>
                    <a:pt x="184145" y="336906"/>
                    <a:pt x="314325" y="397507"/>
                  </a:cubicBezTo>
                  <a:cubicBezTo>
                    <a:pt x="335736" y="538989"/>
                    <a:pt x="295736" y="660502"/>
                    <a:pt x="314325" y="727653"/>
                  </a:cubicBezTo>
                  <a:cubicBezTo>
                    <a:pt x="208739" y="701401"/>
                    <a:pt x="114303" y="563925"/>
                    <a:pt x="19050" y="548697"/>
                  </a:cubicBezTo>
                  <a:cubicBezTo>
                    <a:pt x="13309" y="466557"/>
                    <a:pt x="48554" y="374175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296852" y="619443"/>
                    <a:pt x="342035" y="543449"/>
                    <a:pt x="333375" y="397507"/>
                  </a:cubicBezTo>
                  <a:cubicBezTo>
                    <a:pt x="459125" y="275707"/>
                    <a:pt x="556877" y="292158"/>
                    <a:pt x="628650" y="218542"/>
                  </a:cubicBezTo>
                  <a:cubicBezTo>
                    <a:pt x="666722" y="344051"/>
                    <a:pt x="595013" y="466064"/>
                    <a:pt x="628650" y="548697"/>
                  </a:cubicBezTo>
                  <a:cubicBezTo>
                    <a:pt x="526820" y="636308"/>
                    <a:pt x="391436" y="664850"/>
                    <a:pt x="333375" y="727653"/>
                  </a:cubicBezTo>
                  <a:close/>
                </a:path>
                <a:path w="647700" h="755703" stroke="0" extrusionOk="0">
                  <a:moveTo>
                    <a:pt x="323850" y="0"/>
                  </a:moveTo>
                  <a:cubicBezTo>
                    <a:pt x="271148" y="82270"/>
                    <a:pt x="132119" y="99086"/>
                    <a:pt x="0" y="196272"/>
                  </a:cubicBezTo>
                  <a:cubicBezTo>
                    <a:pt x="13903" y="319776"/>
                    <a:pt x="-39579" y="458378"/>
                    <a:pt x="0" y="559432"/>
                  </a:cubicBezTo>
                  <a:cubicBezTo>
                    <a:pt x="157871" y="638954"/>
                    <a:pt x="152103" y="694674"/>
                    <a:pt x="323850" y="755704"/>
                  </a:cubicBezTo>
                  <a:cubicBezTo>
                    <a:pt x="381780" y="681945"/>
                    <a:pt x="519810" y="684410"/>
                    <a:pt x="647700" y="559432"/>
                  </a:cubicBezTo>
                  <a:cubicBezTo>
                    <a:pt x="632684" y="483502"/>
                    <a:pt x="675680" y="271512"/>
                    <a:pt x="647700" y="196272"/>
                  </a:cubicBezTo>
                  <a:cubicBezTo>
                    <a:pt x="488208" y="102459"/>
                    <a:pt x="494285" y="56641"/>
                    <a:pt x="323850" y="0"/>
                  </a:cubicBezTo>
                  <a:close/>
                  <a:moveTo>
                    <a:pt x="619801" y="201644"/>
                  </a:moveTo>
                  <a:cubicBezTo>
                    <a:pt x="577310" y="243035"/>
                    <a:pt x="520197" y="248841"/>
                    <a:pt x="483394" y="284312"/>
                  </a:cubicBezTo>
                  <a:cubicBezTo>
                    <a:pt x="334200" y="210839"/>
                    <a:pt x="263033" y="143487"/>
                    <a:pt x="187442" y="104946"/>
                  </a:cubicBezTo>
                  <a:cubicBezTo>
                    <a:pt x="222255" y="65921"/>
                    <a:pt x="283534" y="65741"/>
                    <a:pt x="323850" y="22279"/>
                  </a:cubicBezTo>
                  <a:cubicBezTo>
                    <a:pt x="421015" y="55758"/>
                    <a:pt x="479521" y="155210"/>
                    <a:pt x="619801" y="201644"/>
                  </a:cubicBezTo>
                  <a:close/>
                  <a:moveTo>
                    <a:pt x="323850" y="381000"/>
                  </a:moveTo>
                  <a:cubicBezTo>
                    <a:pt x="197753" y="335440"/>
                    <a:pt x="179075" y="275727"/>
                    <a:pt x="27899" y="201644"/>
                  </a:cubicBezTo>
                  <a:cubicBezTo>
                    <a:pt x="53997" y="171905"/>
                    <a:pt x="146560" y="149554"/>
                    <a:pt x="169069" y="116081"/>
                  </a:cubicBezTo>
                  <a:cubicBezTo>
                    <a:pt x="257778" y="151879"/>
                    <a:pt x="343004" y="228567"/>
                    <a:pt x="465020" y="295446"/>
                  </a:cubicBezTo>
                  <a:cubicBezTo>
                    <a:pt x="425589" y="330603"/>
                    <a:pt x="354335" y="353521"/>
                    <a:pt x="323850" y="381000"/>
                  </a:cubicBezTo>
                  <a:close/>
                  <a:moveTo>
                    <a:pt x="19050" y="218542"/>
                  </a:moveTo>
                  <a:cubicBezTo>
                    <a:pt x="112897" y="265250"/>
                    <a:pt x="181087" y="326459"/>
                    <a:pt x="314325" y="397507"/>
                  </a:cubicBezTo>
                  <a:cubicBezTo>
                    <a:pt x="341509" y="502590"/>
                    <a:pt x="309958" y="585998"/>
                    <a:pt x="314325" y="727653"/>
                  </a:cubicBezTo>
                  <a:cubicBezTo>
                    <a:pt x="179430" y="653851"/>
                    <a:pt x="136227" y="596080"/>
                    <a:pt x="19050" y="548697"/>
                  </a:cubicBezTo>
                  <a:cubicBezTo>
                    <a:pt x="-6858" y="435918"/>
                    <a:pt x="54059" y="382633"/>
                    <a:pt x="19050" y="218542"/>
                  </a:cubicBezTo>
                  <a:close/>
                  <a:moveTo>
                    <a:pt x="333375" y="727653"/>
                  </a:moveTo>
                  <a:cubicBezTo>
                    <a:pt x="317896" y="575841"/>
                    <a:pt x="369967" y="554155"/>
                    <a:pt x="333375" y="397507"/>
                  </a:cubicBezTo>
                  <a:cubicBezTo>
                    <a:pt x="382398" y="322279"/>
                    <a:pt x="563602" y="259540"/>
                    <a:pt x="628650" y="218542"/>
                  </a:cubicBezTo>
                  <a:cubicBezTo>
                    <a:pt x="663597" y="344684"/>
                    <a:pt x="597042" y="400568"/>
                    <a:pt x="628650" y="548697"/>
                  </a:cubicBezTo>
                  <a:cubicBezTo>
                    <a:pt x="530186" y="618508"/>
                    <a:pt x="417811" y="652927"/>
                    <a:pt x="333375" y="72765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23850 w 647700"/>
                        <a:gd name="connsiteY0" fmla="*/ 0 h 755703"/>
                        <a:gd name="connsiteX1" fmla="*/ 0 w 647700"/>
                        <a:gd name="connsiteY1" fmla="*/ 196272 h 755703"/>
                        <a:gd name="connsiteX2" fmla="*/ 0 w 647700"/>
                        <a:gd name="connsiteY2" fmla="*/ 559432 h 755703"/>
                        <a:gd name="connsiteX3" fmla="*/ 323850 w 647700"/>
                        <a:gd name="connsiteY3" fmla="*/ 755704 h 755703"/>
                        <a:gd name="connsiteX4" fmla="*/ 647700 w 647700"/>
                        <a:gd name="connsiteY4" fmla="*/ 559432 h 755703"/>
                        <a:gd name="connsiteX5" fmla="*/ 647700 w 647700"/>
                        <a:gd name="connsiteY5" fmla="*/ 196272 h 755703"/>
                        <a:gd name="connsiteX6" fmla="*/ 619801 w 647700"/>
                        <a:gd name="connsiteY6" fmla="*/ 201644 h 755703"/>
                        <a:gd name="connsiteX7" fmla="*/ 483394 w 647700"/>
                        <a:gd name="connsiteY7" fmla="*/ 284312 h 755703"/>
                        <a:gd name="connsiteX8" fmla="*/ 187442 w 647700"/>
                        <a:gd name="connsiteY8" fmla="*/ 104946 h 755703"/>
                        <a:gd name="connsiteX9" fmla="*/ 323850 w 647700"/>
                        <a:gd name="connsiteY9" fmla="*/ 22279 h 755703"/>
                        <a:gd name="connsiteX10" fmla="*/ 323850 w 647700"/>
                        <a:gd name="connsiteY10" fmla="*/ 381000 h 755703"/>
                        <a:gd name="connsiteX11" fmla="*/ 27899 w 647700"/>
                        <a:gd name="connsiteY11" fmla="*/ 201644 h 755703"/>
                        <a:gd name="connsiteX12" fmla="*/ 169069 w 647700"/>
                        <a:gd name="connsiteY12" fmla="*/ 116081 h 755703"/>
                        <a:gd name="connsiteX13" fmla="*/ 465020 w 647700"/>
                        <a:gd name="connsiteY13" fmla="*/ 295446 h 755703"/>
                        <a:gd name="connsiteX14" fmla="*/ 19050 w 647700"/>
                        <a:gd name="connsiteY14" fmla="*/ 218542 h 755703"/>
                        <a:gd name="connsiteX15" fmla="*/ 314325 w 647700"/>
                        <a:gd name="connsiteY15" fmla="*/ 397507 h 755703"/>
                        <a:gd name="connsiteX16" fmla="*/ 314325 w 647700"/>
                        <a:gd name="connsiteY16" fmla="*/ 727653 h 755703"/>
                        <a:gd name="connsiteX17" fmla="*/ 19050 w 647700"/>
                        <a:gd name="connsiteY17" fmla="*/ 548697 h 755703"/>
                        <a:gd name="connsiteX18" fmla="*/ 333375 w 647700"/>
                        <a:gd name="connsiteY18" fmla="*/ 727653 h 755703"/>
                        <a:gd name="connsiteX19" fmla="*/ 333375 w 647700"/>
                        <a:gd name="connsiteY19" fmla="*/ 397507 h 755703"/>
                        <a:gd name="connsiteX20" fmla="*/ 628650 w 647700"/>
                        <a:gd name="connsiteY20" fmla="*/ 218542 h 755703"/>
                        <a:gd name="connsiteX21" fmla="*/ 628650 w 647700"/>
                        <a:gd name="connsiteY21" fmla="*/ 548697 h 7557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647700" h="755703">
                          <a:moveTo>
                            <a:pt x="323850" y="0"/>
                          </a:moveTo>
                          <a:lnTo>
                            <a:pt x="0" y="196272"/>
                          </a:lnTo>
                          <a:lnTo>
                            <a:pt x="0" y="559432"/>
                          </a:lnTo>
                          <a:lnTo>
                            <a:pt x="323850" y="755704"/>
                          </a:lnTo>
                          <a:lnTo>
                            <a:pt x="647700" y="559432"/>
                          </a:lnTo>
                          <a:lnTo>
                            <a:pt x="647700" y="196272"/>
                          </a:lnTo>
                          <a:close/>
                          <a:moveTo>
                            <a:pt x="619801" y="201644"/>
                          </a:moveTo>
                          <a:lnTo>
                            <a:pt x="483394" y="284312"/>
                          </a:lnTo>
                          <a:lnTo>
                            <a:pt x="187442" y="104946"/>
                          </a:lnTo>
                          <a:lnTo>
                            <a:pt x="323850" y="22279"/>
                          </a:lnTo>
                          <a:close/>
                          <a:moveTo>
                            <a:pt x="323850" y="381000"/>
                          </a:moveTo>
                          <a:lnTo>
                            <a:pt x="27899" y="201644"/>
                          </a:lnTo>
                          <a:lnTo>
                            <a:pt x="169069" y="116081"/>
                          </a:lnTo>
                          <a:lnTo>
                            <a:pt x="465020" y="295446"/>
                          </a:lnTo>
                          <a:close/>
                          <a:moveTo>
                            <a:pt x="19050" y="218542"/>
                          </a:moveTo>
                          <a:lnTo>
                            <a:pt x="314325" y="397507"/>
                          </a:lnTo>
                          <a:lnTo>
                            <a:pt x="314325" y="727653"/>
                          </a:lnTo>
                          <a:lnTo>
                            <a:pt x="19050" y="548697"/>
                          </a:lnTo>
                          <a:close/>
                          <a:moveTo>
                            <a:pt x="333375" y="727653"/>
                          </a:moveTo>
                          <a:lnTo>
                            <a:pt x="333375" y="397507"/>
                          </a:lnTo>
                          <a:lnTo>
                            <a:pt x="628650" y="218542"/>
                          </a:lnTo>
                          <a:lnTo>
                            <a:pt x="628650" y="548697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56B1A7-2503-65B3-1BD9-6C01BB5AA8CD}"/>
                </a:ext>
              </a:extLst>
            </p:cNvPr>
            <p:cNvSpPr/>
            <p:nvPr/>
          </p:nvSpPr>
          <p:spPr>
            <a:xfrm>
              <a:off x="6153150" y="3422332"/>
              <a:ext cx="85725" cy="133969"/>
            </a:xfrm>
            <a:custGeom>
              <a:avLst/>
              <a:gdLst>
                <a:gd name="connsiteX0" fmla="*/ 9249 w 85725"/>
                <a:gd name="connsiteY0" fmla="*/ 45863 h 133969"/>
                <a:gd name="connsiteX1" fmla="*/ 0 w 85725"/>
                <a:gd name="connsiteY1" fmla="*/ 51435 h 133969"/>
                <a:gd name="connsiteX2" fmla="*/ 0 w 85725"/>
                <a:gd name="connsiteY2" fmla="*/ 133969 h 133969"/>
                <a:gd name="connsiteX3" fmla="*/ 28851 w 85725"/>
                <a:gd name="connsiteY3" fmla="*/ 116662 h 133969"/>
                <a:gd name="connsiteX4" fmla="*/ 76476 w 85725"/>
                <a:gd name="connsiteY4" fmla="*/ 88087 h 133969"/>
                <a:gd name="connsiteX5" fmla="*/ 85725 w 85725"/>
                <a:gd name="connsiteY5" fmla="*/ 82515 h 133969"/>
                <a:gd name="connsiteX6" fmla="*/ 85725 w 85725"/>
                <a:gd name="connsiteY6" fmla="*/ 0 h 133969"/>
                <a:gd name="connsiteX7" fmla="*/ 56874 w 85725"/>
                <a:gd name="connsiteY7" fmla="*/ 17307 h 133969"/>
                <a:gd name="connsiteX8" fmla="*/ 9249 w 85725"/>
                <a:gd name="connsiteY8" fmla="*/ 45863 h 133969"/>
                <a:gd name="connsiteX9" fmla="*/ 66675 w 85725"/>
                <a:gd name="connsiteY9" fmla="*/ 71733 h 133969"/>
                <a:gd name="connsiteX10" fmla="*/ 19050 w 85725"/>
                <a:gd name="connsiteY10" fmla="*/ 100308 h 133969"/>
                <a:gd name="connsiteX11" fmla="*/ 19050 w 85725"/>
                <a:gd name="connsiteY11" fmla="*/ 62208 h 133969"/>
                <a:gd name="connsiteX12" fmla="*/ 66675 w 85725"/>
                <a:gd name="connsiteY12" fmla="*/ 33633 h 133969"/>
                <a:gd name="connsiteX13" fmla="*/ 66675 w 85725"/>
                <a:gd name="connsiteY13" fmla="*/ 71733 h 13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33969" fill="none" extrusionOk="0">
                  <a:moveTo>
                    <a:pt x="9249" y="45863"/>
                  </a:moveTo>
                  <a:cubicBezTo>
                    <a:pt x="7971" y="47992"/>
                    <a:pt x="3445" y="48968"/>
                    <a:pt x="0" y="51435"/>
                  </a:cubicBezTo>
                  <a:cubicBezTo>
                    <a:pt x="1921" y="70664"/>
                    <a:pt x="-7702" y="102204"/>
                    <a:pt x="0" y="133969"/>
                  </a:cubicBezTo>
                  <a:cubicBezTo>
                    <a:pt x="7520" y="127664"/>
                    <a:pt x="23636" y="121413"/>
                    <a:pt x="28851" y="116662"/>
                  </a:cubicBezTo>
                  <a:cubicBezTo>
                    <a:pt x="51820" y="102451"/>
                    <a:pt x="61464" y="102191"/>
                    <a:pt x="76476" y="88087"/>
                  </a:cubicBezTo>
                  <a:cubicBezTo>
                    <a:pt x="78596" y="86165"/>
                    <a:pt x="84094" y="84462"/>
                    <a:pt x="85725" y="82515"/>
                  </a:cubicBezTo>
                  <a:cubicBezTo>
                    <a:pt x="76958" y="49134"/>
                    <a:pt x="86038" y="32547"/>
                    <a:pt x="85725" y="0"/>
                  </a:cubicBezTo>
                  <a:cubicBezTo>
                    <a:pt x="79706" y="8122"/>
                    <a:pt x="70258" y="7393"/>
                    <a:pt x="56874" y="17307"/>
                  </a:cubicBezTo>
                  <a:cubicBezTo>
                    <a:pt x="48328" y="25132"/>
                    <a:pt x="27451" y="34172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2495" y="81662"/>
                    <a:pt x="40586" y="84169"/>
                    <a:pt x="19050" y="100308"/>
                  </a:cubicBezTo>
                  <a:cubicBezTo>
                    <a:pt x="17580" y="91682"/>
                    <a:pt x="21809" y="73874"/>
                    <a:pt x="19050" y="62208"/>
                  </a:cubicBezTo>
                  <a:cubicBezTo>
                    <a:pt x="34662" y="49089"/>
                    <a:pt x="58927" y="45541"/>
                    <a:pt x="66675" y="33633"/>
                  </a:cubicBezTo>
                  <a:cubicBezTo>
                    <a:pt x="66833" y="44161"/>
                    <a:pt x="64571" y="62946"/>
                    <a:pt x="66675" y="71733"/>
                  </a:cubicBezTo>
                  <a:close/>
                </a:path>
                <a:path w="85725" h="133969" stroke="0" extrusionOk="0">
                  <a:moveTo>
                    <a:pt x="9249" y="45863"/>
                  </a:moveTo>
                  <a:cubicBezTo>
                    <a:pt x="7389" y="47209"/>
                    <a:pt x="2662" y="48608"/>
                    <a:pt x="0" y="51435"/>
                  </a:cubicBezTo>
                  <a:cubicBezTo>
                    <a:pt x="1558" y="73984"/>
                    <a:pt x="-9341" y="99209"/>
                    <a:pt x="0" y="133969"/>
                  </a:cubicBezTo>
                  <a:cubicBezTo>
                    <a:pt x="8959" y="125485"/>
                    <a:pt x="18628" y="123217"/>
                    <a:pt x="28851" y="116662"/>
                  </a:cubicBezTo>
                  <a:cubicBezTo>
                    <a:pt x="46326" y="103303"/>
                    <a:pt x="63708" y="96088"/>
                    <a:pt x="76476" y="88087"/>
                  </a:cubicBezTo>
                  <a:cubicBezTo>
                    <a:pt x="80800" y="85148"/>
                    <a:pt x="82111" y="85851"/>
                    <a:pt x="85725" y="82515"/>
                  </a:cubicBezTo>
                  <a:cubicBezTo>
                    <a:pt x="82070" y="51336"/>
                    <a:pt x="91595" y="29774"/>
                    <a:pt x="85725" y="0"/>
                  </a:cubicBezTo>
                  <a:cubicBezTo>
                    <a:pt x="74367" y="9815"/>
                    <a:pt x="69071" y="5907"/>
                    <a:pt x="56874" y="17307"/>
                  </a:cubicBezTo>
                  <a:cubicBezTo>
                    <a:pt x="35651" y="30530"/>
                    <a:pt x="19498" y="36684"/>
                    <a:pt x="9249" y="45863"/>
                  </a:cubicBezTo>
                  <a:close/>
                  <a:moveTo>
                    <a:pt x="66675" y="71733"/>
                  </a:moveTo>
                  <a:cubicBezTo>
                    <a:pt x="56244" y="78858"/>
                    <a:pt x="26955" y="90922"/>
                    <a:pt x="19050" y="100308"/>
                  </a:cubicBezTo>
                  <a:cubicBezTo>
                    <a:pt x="16134" y="89642"/>
                    <a:pt x="19306" y="76269"/>
                    <a:pt x="19050" y="62208"/>
                  </a:cubicBezTo>
                  <a:cubicBezTo>
                    <a:pt x="31317" y="53356"/>
                    <a:pt x="58362" y="41630"/>
                    <a:pt x="66675" y="33633"/>
                  </a:cubicBezTo>
                  <a:cubicBezTo>
                    <a:pt x="70782" y="44774"/>
                    <a:pt x="62508" y="62860"/>
                    <a:pt x="66675" y="717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2179271243">
                    <a:custGeom>
                      <a:avLst/>
                      <a:gdLst>
                        <a:gd name="connsiteX0" fmla="*/ 9249 w 85725"/>
                        <a:gd name="connsiteY0" fmla="*/ 45863 h 133969"/>
                        <a:gd name="connsiteX1" fmla="*/ 0 w 85725"/>
                        <a:gd name="connsiteY1" fmla="*/ 51435 h 133969"/>
                        <a:gd name="connsiteX2" fmla="*/ 0 w 85725"/>
                        <a:gd name="connsiteY2" fmla="*/ 133969 h 133969"/>
                        <a:gd name="connsiteX3" fmla="*/ 28851 w 85725"/>
                        <a:gd name="connsiteY3" fmla="*/ 116662 h 133969"/>
                        <a:gd name="connsiteX4" fmla="*/ 76476 w 85725"/>
                        <a:gd name="connsiteY4" fmla="*/ 88087 h 133969"/>
                        <a:gd name="connsiteX5" fmla="*/ 85725 w 85725"/>
                        <a:gd name="connsiteY5" fmla="*/ 82515 h 133969"/>
                        <a:gd name="connsiteX6" fmla="*/ 85725 w 85725"/>
                        <a:gd name="connsiteY6" fmla="*/ 0 h 133969"/>
                        <a:gd name="connsiteX7" fmla="*/ 56874 w 85725"/>
                        <a:gd name="connsiteY7" fmla="*/ 17307 h 133969"/>
                        <a:gd name="connsiteX8" fmla="*/ 66675 w 85725"/>
                        <a:gd name="connsiteY8" fmla="*/ 71733 h 133969"/>
                        <a:gd name="connsiteX9" fmla="*/ 19050 w 85725"/>
                        <a:gd name="connsiteY9" fmla="*/ 100308 h 133969"/>
                        <a:gd name="connsiteX10" fmla="*/ 19050 w 85725"/>
                        <a:gd name="connsiteY10" fmla="*/ 62208 h 133969"/>
                        <a:gd name="connsiteX11" fmla="*/ 66675 w 85725"/>
                        <a:gd name="connsiteY11" fmla="*/ 33633 h 133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5725" h="133969">
                          <a:moveTo>
                            <a:pt x="9249" y="45863"/>
                          </a:moveTo>
                          <a:lnTo>
                            <a:pt x="0" y="51435"/>
                          </a:lnTo>
                          <a:lnTo>
                            <a:pt x="0" y="133969"/>
                          </a:lnTo>
                          <a:lnTo>
                            <a:pt x="28851" y="116662"/>
                          </a:lnTo>
                          <a:lnTo>
                            <a:pt x="76476" y="88087"/>
                          </a:lnTo>
                          <a:lnTo>
                            <a:pt x="85725" y="82515"/>
                          </a:lnTo>
                          <a:lnTo>
                            <a:pt x="85725" y="0"/>
                          </a:lnTo>
                          <a:lnTo>
                            <a:pt x="56874" y="17307"/>
                          </a:lnTo>
                          <a:close/>
                          <a:moveTo>
                            <a:pt x="66675" y="71733"/>
                          </a:moveTo>
                          <a:lnTo>
                            <a:pt x="19050" y="100308"/>
                          </a:lnTo>
                          <a:lnTo>
                            <a:pt x="19050" y="62208"/>
                          </a:lnTo>
                          <a:lnTo>
                            <a:pt x="66675" y="33633"/>
                          </a:ln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38" name="Graphic 36" descr="Warehouse outline">
            <a:extLst>
              <a:ext uri="{FF2B5EF4-FFF2-40B4-BE49-F238E27FC236}">
                <a16:creationId xmlns:a16="http://schemas.microsoft.com/office/drawing/2014/main" id="{14806042-041E-D1B8-F9AD-867B5445A2D9}"/>
              </a:ext>
            </a:extLst>
          </p:cNvPr>
          <p:cNvGrpSpPr/>
          <p:nvPr/>
        </p:nvGrpSpPr>
        <p:grpSpPr>
          <a:xfrm>
            <a:off x="3738440" y="3526766"/>
            <a:ext cx="2168120" cy="2358954"/>
            <a:chOff x="5734050" y="3076575"/>
            <a:chExt cx="723900" cy="714603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7E2C9F-5113-B260-AFA4-1C13B2EBE69A}"/>
                </a:ext>
              </a:extLst>
            </p:cNvPr>
            <p:cNvSpPr/>
            <p:nvPr/>
          </p:nvSpPr>
          <p:spPr>
            <a:xfrm>
              <a:off x="5734050" y="3076575"/>
              <a:ext cx="723900" cy="714603"/>
            </a:xfrm>
            <a:custGeom>
              <a:avLst/>
              <a:gdLst>
                <a:gd name="connsiteX0" fmla="*/ 361950 w 723900"/>
                <a:gd name="connsiteY0" fmla="*/ 0 h 714603"/>
                <a:gd name="connsiteX1" fmla="*/ 0 w 723900"/>
                <a:gd name="connsiteY1" fmla="*/ 148590 h 714603"/>
                <a:gd name="connsiteX2" fmla="*/ 0 w 723900"/>
                <a:gd name="connsiteY2" fmla="*/ 714604 h 714603"/>
                <a:gd name="connsiteX3" fmla="*/ 66675 w 723900"/>
                <a:gd name="connsiteY3" fmla="*/ 714604 h 714603"/>
                <a:gd name="connsiteX4" fmla="*/ 66675 w 723900"/>
                <a:gd name="connsiteY4" fmla="*/ 238220 h 714603"/>
                <a:gd name="connsiteX5" fmla="*/ 657225 w 723900"/>
                <a:gd name="connsiteY5" fmla="*/ 238220 h 714603"/>
                <a:gd name="connsiteX6" fmla="*/ 657225 w 723900"/>
                <a:gd name="connsiteY6" fmla="*/ 714604 h 714603"/>
                <a:gd name="connsiteX7" fmla="*/ 723900 w 723900"/>
                <a:gd name="connsiteY7" fmla="*/ 714604 h 714603"/>
                <a:gd name="connsiteX8" fmla="*/ 723900 w 723900"/>
                <a:gd name="connsiteY8" fmla="*/ 148590 h 714603"/>
                <a:gd name="connsiteX9" fmla="*/ 361950 w 723900"/>
                <a:gd name="connsiteY9" fmla="*/ 0 h 714603"/>
                <a:gd name="connsiteX10" fmla="*/ 704850 w 723900"/>
                <a:gd name="connsiteY10" fmla="*/ 695554 h 714603"/>
                <a:gd name="connsiteX11" fmla="*/ 676275 w 723900"/>
                <a:gd name="connsiteY11" fmla="*/ 695554 h 714603"/>
                <a:gd name="connsiteX12" fmla="*/ 676275 w 723900"/>
                <a:gd name="connsiteY12" fmla="*/ 219170 h 714603"/>
                <a:gd name="connsiteX13" fmla="*/ 47625 w 723900"/>
                <a:gd name="connsiteY13" fmla="*/ 219170 h 714603"/>
                <a:gd name="connsiteX14" fmla="*/ 47625 w 723900"/>
                <a:gd name="connsiteY14" fmla="*/ 695554 h 714603"/>
                <a:gd name="connsiteX15" fmla="*/ 19050 w 723900"/>
                <a:gd name="connsiteY15" fmla="*/ 695554 h 714603"/>
                <a:gd name="connsiteX16" fmla="*/ 19050 w 723900"/>
                <a:gd name="connsiteY16" fmla="*/ 161344 h 714603"/>
                <a:gd name="connsiteX17" fmla="*/ 361950 w 723900"/>
                <a:gd name="connsiteY17" fmla="*/ 20622 h 714603"/>
                <a:gd name="connsiteX18" fmla="*/ 704850 w 723900"/>
                <a:gd name="connsiteY18" fmla="*/ 161344 h 714603"/>
                <a:gd name="connsiteX19" fmla="*/ 704850 w 723900"/>
                <a:gd name="connsiteY19" fmla="*/ 695554 h 7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3900" h="714603" fill="none" extrusionOk="0">
                  <a:moveTo>
                    <a:pt x="361950" y="0"/>
                  </a:moveTo>
                  <a:cubicBezTo>
                    <a:pt x="235086" y="33997"/>
                    <a:pt x="137844" y="103449"/>
                    <a:pt x="0" y="148590"/>
                  </a:cubicBezTo>
                  <a:cubicBezTo>
                    <a:pt x="-9883" y="265272"/>
                    <a:pt x="-41113" y="615180"/>
                    <a:pt x="0" y="714604"/>
                  </a:cubicBezTo>
                  <a:cubicBezTo>
                    <a:pt x="20636" y="720549"/>
                    <a:pt x="42755" y="711138"/>
                    <a:pt x="66675" y="714604"/>
                  </a:cubicBezTo>
                  <a:cubicBezTo>
                    <a:pt x="43695" y="498298"/>
                    <a:pt x="44459" y="314685"/>
                    <a:pt x="66675" y="238220"/>
                  </a:cubicBezTo>
                  <a:cubicBezTo>
                    <a:pt x="306938" y="221945"/>
                    <a:pt x="511280" y="245587"/>
                    <a:pt x="657225" y="238220"/>
                  </a:cubicBezTo>
                  <a:cubicBezTo>
                    <a:pt x="626003" y="331290"/>
                    <a:pt x="696385" y="664423"/>
                    <a:pt x="657225" y="714604"/>
                  </a:cubicBezTo>
                  <a:cubicBezTo>
                    <a:pt x="677687" y="709858"/>
                    <a:pt x="712321" y="718242"/>
                    <a:pt x="723900" y="714604"/>
                  </a:cubicBezTo>
                  <a:cubicBezTo>
                    <a:pt x="706761" y="448534"/>
                    <a:pt x="684561" y="348623"/>
                    <a:pt x="723900" y="148590"/>
                  </a:cubicBezTo>
                  <a:cubicBezTo>
                    <a:pt x="647375" y="141713"/>
                    <a:pt x="464695" y="21330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218" y="696431"/>
                    <a:pt x="679164" y="693416"/>
                    <a:pt x="676275" y="695554"/>
                  </a:cubicBezTo>
                  <a:cubicBezTo>
                    <a:pt x="674951" y="524092"/>
                    <a:pt x="701772" y="321295"/>
                    <a:pt x="676275" y="219170"/>
                  </a:cubicBezTo>
                  <a:cubicBezTo>
                    <a:pt x="490338" y="210753"/>
                    <a:pt x="126880" y="203004"/>
                    <a:pt x="47625" y="219170"/>
                  </a:cubicBezTo>
                  <a:cubicBezTo>
                    <a:pt x="10307" y="372585"/>
                    <a:pt x="21874" y="534255"/>
                    <a:pt x="47625" y="695554"/>
                  </a:cubicBezTo>
                  <a:cubicBezTo>
                    <a:pt x="35038" y="697113"/>
                    <a:pt x="27220" y="695806"/>
                    <a:pt x="19050" y="695554"/>
                  </a:cubicBezTo>
                  <a:cubicBezTo>
                    <a:pt x="34892" y="601560"/>
                    <a:pt x="12141" y="360409"/>
                    <a:pt x="19050" y="161344"/>
                  </a:cubicBezTo>
                  <a:cubicBezTo>
                    <a:pt x="159521" y="70539"/>
                    <a:pt x="245336" y="68290"/>
                    <a:pt x="361950" y="20622"/>
                  </a:cubicBezTo>
                  <a:cubicBezTo>
                    <a:pt x="484365" y="44857"/>
                    <a:pt x="579794" y="84544"/>
                    <a:pt x="704850" y="161344"/>
                  </a:cubicBezTo>
                  <a:cubicBezTo>
                    <a:pt x="677012" y="404844"/>
                    <a:pt x="685922" y="494247"/>
                    <a:pt x="704850" y="695554"/>
                  </a:cubicBezTo>
                  <a:close/>
                </a:path>
                <a:path w="723900" h="714603" stroke="0" extrusionOk="0">
                  <a:moveTo>
                    <a:pt x="361950" y="0"/>
                  </a:moveTo>
                  <a:cubicBezTo>
                    <a:pt x="263709" y="16062"/>
                    <a:pt x="130468" y="61425"/>
                    <a:pt x="0" y="148590"/>
                  </a:cubicBezTo>
                  <a:cubicBezTo>
                    <a:pt x="529" y="235357"/>
                    <a:pt x="-18990" y="585036"/>
                    <a:pt x="0" y="714604"/>
                  </a:cubicBezTo>
                  <a:cubicBezTo>
                    <a:pt x="28857" y="716689"/>
                    <a:pt x="42169" y="711929"/>
                    <a:pt x="66675" y="714604"/>
                  </a:cubicBezTo>
                  <a:cubicBezTo>
                    <a:pt x="80723" y="622321"/>
                    <a:pt x="43552" y="299604"/>
                    <a:pt x="66675" y="238220"/>
                  </a:cubicBezTo>
                  <a:cubicBezTo>
                    <a:pt x="179324" y="225054"/>
                    <a:pt x="564723" y="265802"/>
                    <a:pt x="657225" y="238220"/>
                  </a:cubicBezTo>
                  <a:cubicBezTo>
                    <a:pt x="646180" y="423792"/>
                    <a:pt x="677357" y="557426"/>
                    <a:pt x="657225" y="714604"/>
                  </a:cubicBezTo>
                  <a:cubicBezTo>
                    <a:pt x="685621" y="710175"/>
                    <a:pt x="704396" y="709726"/>
                    <a:pt x="723900" y="714604"/>
                  </a:cubicBezTo>
                  <a:cubicBezTo>
                    <a:pt x="755455" y="554187"/>
                    <a:pt x="741908" y="310766"/>
                    <a:pt x="723900" y="148590"/>
                  </a:cubicBezTo>
                  <a:cubicBezTo>
                    <a:pt x="681129" y="144123"/>
                    <a:pt x="512499" y="54269"/>
                    <a:pt x="361950" y="0"/>
                  </a:cubicBezTo>
                  <a:close/>
                  <a:moveTo>
                    <a:pt x="704850" y="695554"/>
                  </a:moveTo>
                  <a:cubicBezTo>
                    <a:pt x="697846" y="693337"/>
                    <a:pt x="688860" y="693751"/>
                    <a:pt x="676275" y="695554"/>
                  </a:cubicBezTo>
                  <a:cubicBezTo>
                    <a:pt x="697406" y="647001"/>
                    <a:pt x="636083" y="407737"/>
                    <a:pt x="676275" y="219170"/>
                  </a:cubicBezTo>
                  <a:cubicBezTo>
                    <a:pt x="494191" y="166733"/>
                    <a:pt x="131156" y="194939"/>
                    <a:pt x="47625" y="219170"/>
                  </a:cubicBezTo>
                  <a:cubicBezTo>
                    <a:pt x="13140" y="401498"/>
                    <a:pt x="82538" y="497382"/>
                    <a:pt x="47625" y="695554"/>
                  </a:cubicBezTo>
                  <a:cubicBezTo>
                    <a:pt x="37466" y="697572"/>
                    <a:pt x="25508" y="694919"/>
                    <a:pt x="19050" y="695554"/>
                  </a:cubicBezTo>
                  <a:cubicBezTo>
                    <a:pt x="-13118" y="491883"/>
                    <a:pt x="7038" y="235732"/>
                    <a:pt x="19050" y="161344"/>
                  </a:cubicBezTo>
                  <a:cubicBezTo>
                    <a:pt x="111730" y="129177"/>
                    <a:pt x="292518" y="24701"/>
                    <a:pt x="361950" y="20622"/>
                  </a:cubicBezTo>
                  <a:cubicBezTo>
                    <a:pt x="451633" y="37307"/>
                    <a:pt x="562975" y="117998"/>
                    <a:pt x="704850" y="161344"/>
                  </a:cubicBezTo>
                  <a:cubicBezTo>
                    <a:pt x="664302" y="303903"/>
                    <a:pt x="710938" y="526451"/>
                    <a:pt x="704850" y="695554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61950 w 723900"/>
                        <a:gd name="connsiteY0" fmla="*/ 0 h 714603"/>
                        <a:gd name="connsiteX1" fmla="*/ 0 w 723900"/>
                        <a:gd name="connsiteY1" fmla="*/ 148590 h 714603"/>
                        <a:gd name="connsiteX2" fmla="*/ 0 w 723900"/>
                        <a:gd name="connsiteY2" fmla="*/ 714604 h 714603"/>
                        <a:gd name="connsiteX3" fmla="*/ 66675 w 723900"/>
                        <a:gd name="connsiteY3" fmla="*/ 714604 h 714603"/>
                        <a:gd name="connsiteX4" fmla="*/ 66675 w 723900"/>
                        <a:gd name="connsiteY4" fmla="*/ 238220 h 714603"/>
                        <a:gd name="connsiteX5" fmla="*/ 657225 w 723900"/>
                        <a:gd name="connsiteY5" fmla="*/ 238220 h 714603"/>
                        <a:gd name="connsiteX6" fmla="*/ 657225 w 723900"/>
                        <a:gd name="connsiteY6" fmla="*/ 714604 h 714603"/>
                        <a:gd name="connsiteX7" fmla="*/ 723900 w 723900"/>
                        <a:gd name="connsiteY7" fmla="*/ 714604 h 714603"/>
                        <a:gd name="connsiteX8" fmla="*/ 723900 w 723900"/>
                        <a:gd name="connsiteY8" fmla="*/ 148590 h 714603"/>
                        <a:gd name="connsiteX9" fmla="*/ 704850 w 723900"/>
                        <a:gd name="connsiteY9" fmla="*/ 695554 h 714603"/>
                        <a:gd name="connsiteX10" fmla="*/ 676275 w 723900"/>
                        <a:gd name="connsiteY10" fmla="*/ 695554 h 714603"/>
                        <a:gd name="connsiteX11" fmla="*/ 676275 w 723900"/>
                        <a:gd name="connsiteY11" fmla="*/ 219170 h 714603"/>
                        <a:gd name="connsiteX12" fmla="*/ 47625 w 723900"/>
                        <a:gd name="connsiteY12" fmla="*/ 219170 h 714603"/>
                        <a:gd name="connsiteX13" fmla="*/ 47625 w 723900"/>
                        <a:gd name="connsiteY13" fmla="*/ 695554 h 714603"/>
                        <a:gd name="connsiteX14" fmla="*/ 19050 w 723900"/>
                        <a:gd name="connsiteY14" fmla="*/ 695554 h 714603"/>
                        <a:gd name="connsiteX15" fmla="*/ 19050 w 723900"/>
                        <a:gd name="connsiteY15" fmla="*/ 161344 h 714603"/>
                        <a:gd name="connsiteX16" fmla="*/ 361950 w 723900"/>
                        <a:gd name="connsiteY16" fmla="*/ 20622 h 714603"/>
                        <a:gd name="connsiteX17" fmla="*/ 704850 w 723900"/>
                        <a:gd name="connsiteY17" fmla="*/ 161344 h 7146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23900" h="714603">
                          <a:moveTo>
                            <a:pt x="361950" y="0"/>
                          </a:moveTo>
                          <a:lnTo>
                            <a:pt x="0" y="148590"/>
                          </a:lnTo>
                          <a:lnTo>
                            <a:pt x="0" y="714604"/>
                          </a:lnTo>
                          <a:lnTo>
                            <a:pt x="66675" y="714604"/>
                          </a:lnTo>
                          <a:lnTo>
                            <a:pt x="66675" y="238220"/>
                          </a:lnTo>
                          <a:lnTo>
                            <a:pt x="657225" y="238220"/>
                          </a:lnTo>
                          <a:lnTo>
                            <a:pt x="657225" y="714604"/>
                          </a:lnTo>
                          <a:lnTo>
                            <a:pt x="723900" y="714604"/>
                          </a:lnTo>
                          <a:lnTo>
                            <a:pt x="723900" y="148590"/>
                          </a:lnTo>
                          <a:close/>
                          <a:moveTo>
                            <a:pt x="704850" y="695554"/>
                          </a:moveTo>
                          <a:lnTo>
                            <a:pt x="676275" y="695554"/>
                          </a:lnTo>
                          <a:lnTo>
                            <a:pt x="676275" y="219170"/>
                          </a:lnTo>
                          <a:lnTo>
                            <a:pt x="47625" y="219170"/>
                          </a:lnTo>
                          <a:lnTo>
                            <a:pt x="47625" y="695554"/>
                          </a:lnTo>
                          <a:lnTo>
                            <a:pt x="19050" y="695554"/>
                          </a:lnTo>
                          <a:lnTo>
                            <a:pt x="19050" y="161344"/>
                          </a:lnTo>
                          <a:lnTo>
                            <a:pt x="361950" y="20622"/>
                          </a:lnTo>
                          <a:lnTo>
                            <a:pt x="704850" y="16134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D51B9-C28F-2831-0980-442EE5565B70}"/>
                </a:ext>
              </a:extLst>
            </p:cNvPr>
            <p:cNvSpPr/>
            <p:nvPr/>
          </p:nvSpPr>
          <p:spPr>
            <a:xfrm>
              <a:off x="5829300" y="334327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58720" y="10164"/>
                    <a:pt x="390160" y="-17167"/>
                    <a:pt x="533400" y="0"/>
                  </a:cubicBezTo>
                  <a:cubicBezTo>
                    <a:pt x="532548" y="7161"/>
                    <a:pt x="532093" y="16886"/>
                    <a:pt x="533400" y="19050"/>
                  </a:cubicBezTo>
                  <a:cubicBezTo>
                    <a:pt x="275328" y="24417"/>
                    <a:pt x="62381" y="57615"/>
                    <a:pt x="0" y="19050"/>
                  </a:cubicBezTo>
                  <a:cubicBezTo>
                    <a:pt x="-696" y="13995"/>
                    <a:pt x="-1457" y="3318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56596" y="42586"/>
                    <a:pt x="303842" y="37459"/>
                    <a:pt x="533400" y="0"/>
                  </a:cubicBezTo>
                  <a:cubicBezTo>
                    <a:pt x="533016" y="5978"/>
                    <a:pt x="534650" y="10289"/>
                    <a:pt x="533400" y="19050"/>
                  </a:cubicBezTo>
                  <a:cubicBezTo>
                    <a:pt x="348363" y="59190"/>
                    <a:pt x="240403" y="2665"/>
                    <a:pt x="0" y="19050"/>
                  </a:cubicBezTo>
                  <a:cubicBezTo>
                    <a:pt x="613" y="11912"/>
                    <a:pt x="1096" y="5392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62110430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18C71EA-96A9-1F65-CDEA-173BD03622CC}"/>
                </a:ext>
              </a:extLst>
            </p:cNvPr>
            <p:cNvSpPr/>
            <p:nvPr/>
          </p:nvSpPr>
          <p:spPr>
            <a:xfrm>
              <a:off x="5829300" y="3390900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173037" y="6443"/>
                    <a:pt x="377164" y="28999"/>
                    <a:pt x="533400" y="0"/>
                  </a:cubicBezTo>
                  <a:cubicBezTo>
                    <a:pt x="534080" y="8269"/>
                    <a:pt x="533849" y="17140"/>
                    <a:pt x="533400" y="19050"/>
                  </a:cubicBezTo>
                  <a:cubicBezTo>
                    <a:pt x="329805" y="40725"/>
                    <a:pt x="204663" y="48557"/>
                    <a:pt x="0" y="19050"/>
                  </a:cubicBezTo>
                  <a:cubicBezTo>
                    <a:pt x="-1185" y="14363"/>
                    <a:pt x="-28" y="6173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94367" y="-39352"/>
                    <a:pt x="312178" y="45166"/>
                    <a:pt x="533400" y="0"/>
                  </a:cubicBezTo>
                  <a:cubicBezTo>
                    <a:pt x="532742" y="3254"/>
                    <a:pt x="533402" y="13677"/>
                    <a:pt x="533400" y="19050"/>
                  </a:cubicBezTo>
                  <a:cubicBezTo>
                    <a:pt x="313248" y="2137"/>
                    <a:pt x="88402" y="37231"/>
                    <a:pt x="0" y="19050"/>
                  </a:cubicBezTo>
                  <a:cubicBezTo>
                    <a:pt x="1433" y="16161"/>
                    <a:pt x="454" y="813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4648095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9A2C73-2DF0-E56F-89F5-C16ED4AEBEB4}"/>
                </a:ext>
              </a:extLst>
            </p:cNvPr>
            <p:cNvSpPr/>
            <p:nvPr/>
          </p:nvSpPr>
          <p:spPr>
            <a:xfrm>
              <a:off x="5829300" y="3438525"/>
              <a:ext cx="533400" cy="19050"/>
            </a:xfrm>
            <a:custGeom>
              <a:avLst/>
              <a:gdLst>
                <a:gd name="connsiteX0" fmla="*/ 0 w 533400"/>
                <a:gd name="connsiteY0" fmla="*/ 0 h 19050"/>
                <a:gd name="connsiteX1" fmla="*/ 533400 w 533400"/>
                <a:gd name="connsiteY1" fmla="*/ 0 h 19050"/>
                <a:gd name="connsiteX2" fmla="*/ 533400 w 533400"/>
                <a:gd name="connsiteY2" fmla="*/ 19050 h 19050"/>
                <a:gd name="connsiteX3" fmla="*/ 0 w 533400"/>
                <a:gd name="connsiteY3" fmla="*/ 19050 h 19050"/>
                <a:gd name="connsiteX4" fmla="*/ 0 w 53340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9050" fill="none" extrusionOk="0">
                  <a:moveTo>
                    <a:pt x="0" y="0"/>
                  </a:moveTo>
                  <a:cubicBezTo>
                    <a:pt x="240655" y="-13287"/>
                    <a:pt x="375146" y="-38653"/>
                    <a:pt x="533400" y="0"/>
                  </a:cubicBezTo>
                  <a:cubicBezTo>
                    <a:pt x="534445" y="6766"/>
                    <a:pt x="531742" y="12245"/>
                    <a:pt x="533400" y="19050"/>
                  </a:cubicBezTo>
                  <a:cubicBezTo>
                    <a:pt x="390369" y="-17246"/>
                    <a:pt x="170299" y="56138"/>
                    <a:pt x="0" y="19050"/>
                  </a:cubicBezTo>
                  <a:cubicBezTo>
                    <a:pt x="-299" y="14315"/>
                    <a:pt x="-600" y="3694"/>
                    <a:pt x="0" y="0"/>
                  </a:cubicBezTo>
                  <a:close/>
                </a:path>
                <a:path w="533400" h="19050" stroke="0" extrusionOk="0">
                  <a:moveTo>
                    <a:pt x="0" y="0"/>
                  </a:moveTo>
                  <a:cubicBezTo>
                    <a:pt x="142206" y="19532"/>
                    <a:pt x="332706" y="-21928"/>
                    <a:pt x="533400" y="0"/>
                  </a:cubicBezTo>
                  <a:cubicBezTo>
                    <a:pt x="534618" y="6683"/>
                    <a:pt x="534190" y="11027"/>
                    <a:pt x="533400" y="19050"/>
                  </a:cubicBezTo>
                  <a:cubicBezTo>
                    <a:pt x="344850" y="64148"/>
                    <a:pt x="225293" y="-14741"/>
                    <a:pt x="0" y="19050"/>
                  </a:cubicBezTo>
                  <a:cubicBezTo>
                    <a:pt x="-1026" y="10590"/>
                    <a:pt x="954" y="378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08325764">
                    <a:custGeom>
                      <a:avLst/>
                      <a:gdLst>
                        <a:gd name="connsiteX0" fmla="*/ 0 w 533400"/>
                        <a:gd name="connsiteY0" fmla="*/ 0 h 19050"/>
                        <a:gd name="connsiteX1" fmla="*/ 533400 w 533400"/>
                        <a:gd name="connsiteY1" fmla="*/ 0 h 19050"/>
                        <a:gd name="connsiteX2" fmla="*/ 533400 w 533400"/>
                        <a:gd name="connsiteY2" fmla="*/ 19050 h 19050"/>
                        <a:gd name="connsiteX3" fmla="*/ 0 w 533400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3400" h="19050">
                          <a:moveTo>
                            <a:pt x="0" y="0"/>
                          </a:moveTo>
                          <a:lnTo>
                            <a:pt x="533400" y="0"/>
                          </a:lnTo>
                          <a:lnTo>
                            <a:pt x="533400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958F7B-0360-6AC7-09B6-58CFDE61C317}"/>
                </a:ext>
              </a:extLst>
            </p:cNvPr>
            <p:cNvSpPr/>
            <p:nvPr/>
          </p:nvSpPr>
          <p:spPr>
            <a:xfrm>
              <a:off x="5972175" y="3524250"/>
              <a:ext cx="390525" cy="266700"/>
            </a:xfrm>
            <a:custGeom>
              <a:avLst/>
              <a:gdLst>
                <a:gd name="connsiteX0" fmla="*/ 247650 w 390525"/>
                <a:gd name="connsiteY0" fmla="*/ 0 h 266700"/>
                <a:gd name="connsiteX1" fmla="*/ 123825 w 390525"/>
                <a:gd name="connsiteY1" fmla="*/ 0 h 266700"/>
                <a:gd name="connsiteX2" fmla="*/ 123825 w 390525"/>
                <a:gd name="connsiteY2" fmla="*/ 123825 h 266700"/>
                <a:gd name="connsiteX3" fmla="*/ 0 w 390525"/>
                <a:gd name="connsiteY3" fmla="*/ 123825 h 266700"/>
                <a:gd name="connsiteX4" fmla="*/ 0 w 390525"/>
                <a:gd name="connsiteY4" fmla="*/ 266700 h 266700"/>
                <a:gd name="connsiteX5" fmla="*/ 390525 w 390525"/>
                <a:gd name="connsiteY5" fmla="*/ 266700 h 266700"/>
                <a:gd name="connsiteX6" fmla="*/ 390525 w 390525"/>
                <a:gd name="connsiteY6" fmla="*/ 0 h 266700"/>
                <a:gd name="connsiteX7" fmla="*/ 247650 w 390525"/>
                <a:gd name="connsiteY7" fmla="*/ 0 h 266700"/>
                <a:gd name="connsiteX8" fmla="*/ 142875 w 390525"/>
                <a:gd name="connsiteY8" fmla="*/ 19050 h 266700"/>
                <a:gd name="connsiteX9" fmla="*/ 247650 w 390525"/>
                <a:gd name="connsiteY9" fmla="*/ 19050 h 266700"/>
                <a:gd name="connsiteX10" fmla="*/ 247650 w 390525"/>
                <a:gd name="connsiteY10" fmla="*/ 123825 h 266700"/>
                <a:gd name="connsiteX11" fmla="*/ 142875 w 390525"/>
                <a:gd name="connsiteY11" fmla="*/ 123825 h 266700"/>
                <a:gd name="connsiteX12" fmla="*/ 142875 w 390525"/>
                <a:gd name="connsiteY12" fmla="*/ 19050 h 266700"/>
                <a:gd name="connsiteX13" fmla="*/ 123825 w 390525"/>
                <a:gd name="connsiteY13" fmla="*/ 247650 h 266700"/>
                <a:gd name="connsiteX14" fmla="*/ 19050 w 390525"/>
                <a:gd name="connsiteY14" fmla="*/ 247650 h 266700"/>
                <a:gd name="connsiteX15" fmla="*/ 19050 w 390525"/>
                <a:gd name="connsiteY15" fmla="*/ 142875 h 266700"/>
                <a:gd name="connsiteX16" fmla="*/ 123825 w 390525"/>
                <a:gd name="connsiteY16" fmla="*/ 142875 h 266700"/>
                <a:gd name="connsiteX17" fmla="*/ 123825 w 390525"/>
                <a:gd name="connsiteY17" fmla="*/ 247650 h 266700"/>
                <a:gd name="connsiteX18" fmla="*/ 247650 w 390525"/>
                <a:gd name="connsiteY18" fmla="*/ 247650 h 266700"/>
                <a:gd name="connsiteX19" fmla="*/ 142875 w 390525"/>
                <a:gd name="connsiteY19" fmla="*/ 247650 h 266700"/>
                <a:gd name="connsiteX20" fmla="*/ 142875 w 390525"/>
                <a:gd name="connsiteY20" fmla="*/ 142875 h 266700"/>
                <a:gd name="connsiteX21" fmla="*/ 247650 w 390525"/>
                <a:gd name="connsiteY21" fmla="*/ 142875 h 266700"/>
                <a:gd name="connsiteX22" fmla="*/ 247650 w 390525"/>
                <a:gd name="connsiteY22" fmla="*/ 247650 h 266700"/>
                <a:gd name="connsiteX23" fmla="*/ 371475 w 390525"/>
                <a:gd name="connsiteY23" fmla="*/ 247650 h 266700"/>
                <a:gd name="connsiteX24" fmla="*/ 266700 w 390525"/>
                <a:gd name="connsiteY24" fmla="*/ 247650 h 266700"/>
                <a:gd name="connsiteX25" fmla="*/ 266700 w 390525"/>
                <a:gd name="connsiteY25" fmla="*/ 142875 h 266700"/>
                <a:gd name="connsiteX26" fmla="*/ 371475 w 390525"/>
                <a:gd name="connsiteY26" fmla="*/ 142875 h 266700"/>
                <a:gd name="connsiteX27" fmla="*/ 371475 w 390525"/>
                <a:gd name="connsiteY27" fmla="*/ 247650 h 266700"/>
                <a:gd name="connsiteX28" fmla="*/ 371475 w 390525"/>
                <a:gd name="connsiteY28" fmla="*/ 19050 h 266700"/>
                <a:gd name="connsiteX29" fmla="*/ 371475 w 390525"/>
                <a:gd name="connsiteY29" fmla="*/ 123825 h 266700"/>
                <a:gd name="connsiteX30" fmla="*/ 266700 w 390525"/>
                <a:gd name="connsiteY30" fmla="*/ 123825 h 266700"/>
                <a:gd name="connsiteX31" fmla="*/ 266700 w 390525"/>
                <a:gd name="connsiteY31" fmla="*/ 19050 h 266700"/>
                <a:gd name="connsiteX32" fmla="*/ 371475 w 390525"/>
                <a:gd name="connsiteY32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0525" h="266700" fill="none" extrusionOk="0">
                  <a:moveTo>
                    <a:pt x="247650" y="0"/>
                  </a:moveTo>
                  <a:cubicBezTo>
                    <a:pt x="202152" y="-5590"/>
                    <a:pt x="149391" y="-5762"/>
                    <a:pt x="123825" y="0"/>
                  </a:cubicBezTo>
                  <a:cubicBezTo>
                    <a:pt x="116985" y="46144"/>
                    <a:pt x="134399" y="111425"/>
                    <a:pt x="123825" y="123825"/>
                  </a:cubicBezTo>
                  <a:cubicBezTo>
                    <a:pt x="82921" y="130975"/>
                    <a:pt x="51993" y="118374"/>
                    <a:pt x="0" y="123825"/>
                  </a:cubicBezTo>
                  <a:cubicBezTo>
                    <a:pt x="-7344" y="175742"/>
                    <a:pt x="11047" y="250887"/>
                    <a:pt x="0" y="266700"/>
                  </a:cubicBezTo>
                  <a:cubicBezTo>
                    <a:pt x="136909" y="247533"/>
                    <a:pt x="289223" y="288654"/>
                    <a:pt x="390525" y="266700"/>
                  </a:cubicBezTo>
                  <a:cubicBezTo>
                    <a:pt x="413374" y="168080"/>
                    <a:pt x="387033" y="31488"/>
                    <a:pt x="390525" y="0"/>
                  </a:cubicBezTo>
                  <a:cubicBezTo>
                    <a:pt x="348780" y="-11902"/>
                    <a:pt x="277574" y="6760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88414" y="12346"/>
                    <a:pt x="225022" y="15678"/>
                    <a:pt x="247650" y="19050"/>
                  </a:cubicBezTo>
                  <a:cubicBezTo>
                    <a:pt x="239200" y="60817"/>
                    <a:pt x="241534" y="100607"/>
                    <a:pt x="247650" y="123825"/>
                  </a:cubicBezTo>
                  <a:cubicBezTo>
                    <a:pt x="213143" y="119511"/>
                    <a:pt x="154761" y="132439"/>
                    <a:pt x="142875" y="123825"/>
                  </a:cubicBezTo>
                  <a:cubicBezTo>
                    <a:pt x="135486" y="75323"/>
                    <a:pt x="147071" y="64793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78090" y="244188"/>
                    <a:pt x="40464" y="252459"/>
                    <a:pt x="19050" y="247650"/>
                  </a:cubicBezTo>
                  <a:cubicBezTo>
                    <a:pt x="12320" y="209013"/>
                    <a:pt x="17816" y="188445"/>
                    <a:pt x="19050" y="142875"/>
                  </a:cubicBezTo>
                  <a:cubicBezTo>
                    <a:pt x="56303" y="138550"/>
                    <a:pt x="112062" y="150519"/>
                    <a:pt x="123825" y="142875"/>
                  </a:cubicBezTo>
                  <a:cubicBezTo>
                    <a:pt x="115173" y="182152"/>
                    <a:pt x="129244" y="219276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11183" y="248444"/>
                    <a:pt x="187643" y="254197"/>
                    <a:pt x="142875" y="247650"/>
                  </a:cubicBezTo>
                  <a:cubicBezTo>
                    <a:pt x="150059" y="204113"/>
                    <a:pt x="141752" y="179169"/>
                    <a:pt x="142875" y="142875"/>
                  </a:cubicBezTo>
                  <a:cubicBezTo>
                    <a:pt x="188542" y="150030"/>
                    <a:pt x="207452" y="140398"/>
                    <a:pt x="247650" y="142875"/>
                  </a:cubicBezTo>
                  <a:cubicBezTo>
                    <a:pt x="251027" y="192858"/>
                    <a:pt x="254477" y="23510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23463" y="254124"/>
                    <a:pt x="297815" y="238344"/>
                    <a:pt x="266700" y="247650"/>
                  </a:cubicBezTo>
                  <a:cubicBezTo>
                    <a:pt x="268953" y="234089"/>
                    <a:pt x="274584" y="155347"/>
                    <a:pt x="266700" y="142875"/>
                  </a:cubicBezTo>
                  <a:cubicBezTo>
                    <a:pt x="284363" y="138869"/>
                    <a:pt x="330630" y="147265"/>
                    <a:pt x="371475" y="142875"/>
                  </a:cubicBezTo>
                  <a:cubicBezTo>
                    <a:pt x="376616" y="155398"/>
                    <a:pt x="364427" y="228154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7381" y="62593"/>
                    <a:pt x="377746" y="100218"/>
                    <a:pt x="371475" y="123825"/>
                  </a:cubicBezTo>
                  <a:cubicBezTo>
                    <a:pt x="331831" y="122994"/>
                    <a:pt x="302414" y="122839"/>
                    <a:pt x="266700" y="123825"/>
                  </a:cubicBezTo>
                  <a:cubicBezTo>
                    <a:pt x="258854" y="71893"/>
                    <a:pt x="266711" y="51018"/>
                    <a:pt x="266700" y="19050"/>
                  </a:cubicBezTo>
                  <a:cubicBezTo>
                    <a:pt x="313974" y="19210"/>
                    <a:pt x="332531" y="13010"/>
                    <a:pt x="371475" y="19050"/>
                  </a:cubicBezTo>
                  <a:close/>
                </a:path>
                <a:path w="390525" h="266700" stroke="0" extrusionOk="0">
                  <a:moveTo>
                    <a:pt x="247650" y="0"/>
                  </a:moveTo>
                  <a:cubicBezTo>
                    <a:pt x="195168" y="4526"/>
                    <a:pt x="159208" y="-4067"/>
                    <a:pt x="123825" y="0"/>
                  </a:cubicBezTo>
                  <a:cubicBezTo>
                    <a:pt x="120934" y="45095"/>
                    <a:pt x="115480" y="81790"/>
                    <a:pt x="123825" y="123825"/>
                  </a:cubicBezTo>
                  <a:cubicBezTo>
                    <a:pt x="75502" y="118355"/>
                    <a:pt x="30927" y="123790"/>
                    <a:pt x="0" y="123825"/>
                  </a:cubicBezTo>
                  <a:cubicBezTo>
                    <a:pt x="-1181" y="185944"/>
                    <a:pt x="11549" y="223144"/>
                    <a:pt x="0" y="266700"/>
                  </a:cubicBezTo>
                  <a:cubicBezTo>
                    <a:pt x="124555" y="276782"/>
                    <a:pt x="335170" y="276624"/>
                    <a:pt x="390525" y="266700"/>
                  </a:cubicBezTo>
                  <a:cubicBezTo>
                    <a:pt x="373522" y="238021"/>
                    <a:pt x="366542" y="105294"/>
                    <a:pt x="390525" y="0"/>
                  </a:cubicBezTo>
                  <a:cubicBezTo>
                    <a:pt x="342528" y="3071"/>
                    <a:pt x="263278" y="3562"/>
                    <a:pt x="247650" y="0"/>
                  </a:cubicBezTo>
                  <a:close/>
                  <a:moveTo>
                    <a:pt x="142875" y="19050"/>
                  </a:moveTo>
                  <a:cubicBezTo>
                    <a:pt x="169937" y="18266"/>
                    <a:pt x="235363" y="15884"/>
                    <a:pt x="247650" y="19050"/>
                  </a:cubicBezTo>
                  <a:cubicBezTo>
                    <a:pt x="245842" y="50370"/>
                    <a:pt x="256188" y="72977"/>
                    <a:pt x="247650" y="123825"/>
                  </a:cubicBezTo>
                  <a:cubicBezTo>
                    <a:pt x="231788" y="124873"/>
                    <a:pt x="181883" y="123167"/>
                    <a:pt x="142875" y="123825"/>
                  </a:cubicBezTo>
                  <a:cubicBezTo>
                    <a:pt x="147515" y="110530"/>
                    <a:pt x="150882" y="44259"/>
                    <a:pt x="142875" y="19050"/>
                  </a:cubicBezTo>
                  <a:close/>
                  <a:moveTo>
                    <a:pt x="123825" y="247650"/>
                  </a:moveTo>
                  <a:cubicBezTo>
                    <a:pt x="94404" y="249825"/>
                    <a:pt x="30876" y="246888"/>
                    <a:pt x="19050" y="247650"/>
                  </a:cubicBezTo>
                  <a:cubicBezTo>
                    <a:pt x="25917" y="221384"/>
                    <a:pt x="21077" y="163805"/>
                    <a:pt x="19050" y="142875"/>
                  </a:cubicBezTo>
                  <a:cubicBezTo>
                    <a:pt x="54836" y="145311"/>
                    <a:pt x="85953" y="138479"/>
                    <a:pt x="123825" y="142875"/>
                  </a:cubicBezTo>
                  <a:cubicBezTo>
                    <a:pt x="121005" y="188695"/>
                    <a:pt x="131187" y="225838"/>
                    <a:pt x="123825" y="247650"/>
                  </a:cubicBezTo>
                  <a:close/>
                  <a:moveTo>
                    <a:pt x="247650" y="247650"/>
                  </a:moveTo>
                  <a:cubicBezTo>
                    <a:pt x="226872" y="243878"/>
                    <a:pt x="192666" y="253095"/>
                    <a:pt x="142875" y="247650"/>
                  </a:cubicBezTo>
                  <a:cubicBezTo>
                    <a:pt x="138827" y="224081"/>
                    <a:pt x="143109" y="168113"/>
                    <a:pt x="142875" y="142875"/>
                  </a:cubicBezTo>
                  <a:cubicBezTo>
                    <a:pt x="189028" y="147038"/>
                    <a:pt x="196548" y="141650"/>
                    <a:pt x="247650" y="142875"/>
                  </a:cubicBezTo>
                  <a:cubicBezTo>
                    <a:pt x="247619" y="168595"/>
                    <a:pt x="256751" y="225599"/>
                    <a:pt x="247650" y="247650"/>
                  </a:cubicBezTo>
                  <a:close/>
                  <a:moveTo>
                    <a:pt x="371475" y="247650"/>
                  </a:moveTo>
                  <a:cubicBezTo>
                    <a:pt x="354519" y="252016"/>
                    <a:pt x="286918" y="244428"/>
                    <a:pt x="266700" y="247650"/>
                  </a:cubicBezTo>
                  <a:cubicBezTo>
                    <a:pt x="267836" y="197188"/>
                    <a:pt x="273344" y="168753"/>
                    <a:pt x="266700" y="142875"/>
                  </a:cubicBezTo>
                  <a:cubicBezTo>
                    <a:pt x="287775" y="146814"/>
                    <a:pt x="358599" y="145749"/>
                    <a:pt x="371475" y="142875"/>
                  </a:cubicBezTo>
                  <a:cubicBezTo>
                    <a:pt x="363602" y="194403"/>
                    <a:pt x="373729" y="196592"/>
                    <a:pt x="371475" y="247650"/>
                  </a:cubicBezTo>
                  <a:close/>
                  <a:moveTo>
                    <a:pt x="371475" y="19050"/>
                  </a:moveTo>
                  <a:cubicBezTo>
                    <a:pt x="373160" y="68329"/>
                    <a:pt x="367254" y="86128"/>
                    <a:pt x="371475" y="123825"/>
                  </a:cubicBezTo>
                  <a:cubicBezTo>
                    <a:pt x="328393" y="126606"/>
                    <a:pt x="319055" y="125128"/>
                    <a:pt x="266700" y="123825"/>
                  </a:cubicBezTo>
                  <a:cubicBezTo>
                    <a:pt x="265881" y="94122"/>
                    <a:pt x="260952" y="43614"/>
                    <a:pt x="266700" y="19050"/>
                  </a:cubicBezTo>
                  <a:cubicBezTo>
                    <a:pt x="312832" y="11394"/>
                    <a:pt x="328294" y="18062"/>
                    <a:pt x="371475" y="1905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674578507">
                    <a:custGeom>
                      <a:avLst/>
                      <a:gdLst>
                        <a:gd name="connsiteX0" fmla="*/ 247650 w 390525"/>
                        <a:gd name="connsiteY0" fmla="*/ 0 h 266700"/>
                        <a:gd name="connsiteX1" fmla="*/ 123825 w 390525"/>
                        <a:gd name="connsiteY1" fmla="*/ 0 h 266700"/>
                        <a:gd name="connsiteX2" fmla="*/ 123825 w 390525"/>
                        <a:gd name="connsiteY2" fmla="*/ 123825 h 266700"/>
                        <a:gd name="connsiteX3" fmla="*/ 0 w 390525"/>
                        <a:gd name="connsiteY3" fmla="*/ 123825 h 266700"/>
                        <a:gd name="connsiteX4" fmla="*/ 0 w 390525"/>
                        <a:gd name="connsiteY4" fmla="*/ 266700 h 266700"/>
                        <a:gd name="connsiteX5" fmla="*/ 390525 w 390525"/>
                        <a:gd name="connsiteY5" fmla="*/ 266700 h 266700"/>
                        <a:gd name="connsiteX6" fmla="*/ 390525 w 390525"/>
                        <a:gd name="connsiteY6" fmla="*/ 0 h 266700"/>
                        <a:gd name="connsiteX7" fmla="*/ 247650 w 390525"/>
                        <a:gd name="connsiteY7" fmla="*/ 0 h 266700"/>
                        <a:gd name="connsiteX8" fmla="*/ 142875 w 390525"/>
                        <a:gd name="connsiteY8" fmla="*/ 19050 h 266700"/>
                        <a:gd name="connsiteX9" fmla="*/ 247650 w 390525"/>
                        <a:gd name="connsiteY9" fmla="*/ 19050 h 266700"/>
                        <a:gd name="connsiteX10" fmla="*/ 247650 w 390525"/>
                        <a:gd name="connsiteY10" fmla="*/ 123825 h 266700"/>
                        <a:gd name="connsiteX11" fmla="*/ 142875 w 390525"/>
                        <a:gd name="connsiteY11" fmla="*/ 123825 h 266700"/>
                        <a:gd name="connsiteX12" fmla="*/ 123825 w 390525"/>
                        <a:gd name="connsiteY12" fmla="*/ 247650 h 266700"/>
                        <a:gd name="connsiteX13" fmla="*/ 19050 w 390525"/>
                        <a:gd name="connsiteY13" fmla="*/ 247650 h 266700"/>
                        <a:gd name="connsiteX14" fmla="*/ 19050 w 390525"/>
                        <a:gd name="connsiteY14" fmla="*/ 142875 h 266700"/>
                        <a:gd name="connsiteX15" fmla="*/ 123825 w 390525"/>
                        <a:gd name="connsiteY15" fmla="*/ 142875 h 266700"/>
                        <a:gd name="connsiteX16" fmla="*/ 247650 w 390525"/>
                        <a:gd name="connsiteY16" fmla="*/ 247650 h 266700"/>
                        <a:gd name="connsiteX17" fmla="*/ 142875 w 390525"/>
                        <a:gd name="connsiteY17" fmla="*/ 247650 h 266700"/>
                        <a:gd name="connsiteX18" fmla="*/ 142875 w 390525"/>
                        <a:gd name="connsiteY18" fmla="*/ 142875 h 266700"/>
                        <a:gd name="connsiteX19" fmla="*/ 247650 w 390525"/>
                        <a:gd name="connsiteY19" fmla="*/ 142875 h 266700"/>
                        <a:gd name="connsiteX20" fmla="*/ 371475 w 390525"/>
                        <a:gd name="connsiteY20" fmla="*/ 247650 h 266700"/>
                        <a:gd name="connsiteX21" fmla="*/ 266700 w 390525"/>
                        <a:gd name="connsiteY21" fmla="*/ 247650 h 266700"/>
                        <a:gd name="connsiteX22" fmla="*/ 266700 w 390525"/>
                        <a:gd name="connsiteY22" fmla="*/ 142875 h 266700"/>
                        <a:gd name="connsiteX23" fmla="*/ 371475 w 390525"/>
                        <a:gd name="connsiteY23" fmla="*/ 142875 h 266700"/>
                        <a:gd name="connsiteX24" fmla="*/ 371475 w 390525"/>
                        <a:gd name="connsiteY24" fmla="*/ 19050 h 266700"/>
                        <a:gd name="connsiteX25" fmla="*/ 371475 w 390525"/>
                        <a:gd name="connsiteY25" fmla="*/ 123825 h 266700"/>
                        <a:gd name="connsiteX26" fmla="*/ 266700 w 390525"/>
                        <a:gd name="connsiteY26" fmla="*/ 123825 h 266700"/>
                        <a:gd name="connsiteX27" fmla="*/ 266700 w 390525"/>
                        <a:gd name="connsiteY27" fmla="*/ 19050 h 2667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90525" h="266700">
                          <a:moveTo>
                            <a:pt x="247650" y="0"/>
                          </a:moveTo>
                          <a:lnTo>
                            <a:pt x="123825" y="0"/>
                          </a:lnTo>
                          <a:lnTo>
                            <a:pt x="123825" y="123825"/>
                          </a:lnTo>
                          <a:lnTo>
                            <a:pt x="0" y="123825"/>
                          </a:lnTo>
                          <a:lnTo>
                            <a:pt x="0" y="266700"/>
                          </a:lnTo>
                          <a:lnTo>
                            <a:pt x="390525" y="266700"/>
                          </a:lnTo>
                          <a:lnTo>
                            <a:pt x="390525" y="0"/>
                          </a:lnTo>
                          <a:lnTo>
                            <a:pt x="247650" y="0"/>
                          </a:lnTo>
                          <a:close/>
                          <a:moveTo>
                            <a:pt x="142875" y="19050"/>
                          </a:moveTo>
                          <a:lnTo>
                            <a:pt x="247650" y="19050"/>
                          </a:lnTo>
                          <a:lnTo>
                            <a:pt x="247650" y="123825"/>
                          </a:lnTo>
                          <a:lnTo>
                            <a:pt x="142875" y="123825"/>
                          </a:lnTo>
                          <a:close/>
                          <a:moveTo>
                            <a:pt x="123825" y="247650"/>
                          </a:moveTo>
                          <a:lnTo>
                            <a:pt x="19050" y="247650"/>
                          </a:lnTo>
                          <a:lnTo>
                            <a:pt x="19050" y="142875"/>
                          </a:lnTo>
                          <a:lnTo>
                            <a:pt x="123825" y="142875"/>
                          </a:lnTo>
                          <a:close/>
                          <a:moveTo>
                            <a:pt x="247650" y="247650"/>
                          </a:moveTo>
                          <a:lnTo>
                            <a:pt x="142875" y="247650"/>
                          </a:lnTo>
                          <a:lnTo>
                            <a:pt x="142875" y="142875"/>
                          </a:lnTo>
                          <a:lnTo>
                            <a:pt x="247650" y="142875"/>
                          </a:lnTo>
                          <a:close/>
                          <a:moveTo>
                            <a:pt x="371475" y="247650"/>
                          </a:moveTo>
                          <a:lnTo>
                            <a:pt x="266700" y="247650"/>
                          </a:lnTo>
                          <a:lnTo>
                            <a:pt x="266700" y="142875"/>
                          </a:lnTo>
                          <a:lnTo>
                            <a:pt x="371475" y="142875"/>
                          </a:lnTo>
                          <a:close/>
                          <a:moveTo>
                            <a:pt x="371475" y="19050"/>
                          </a:moveTo>
                          <a:lnTo>
                            <a:pt x="371475" y="123825"/>
                          </a:lnTo>
                          <a:lnTo>
                            <a:pt x="266700" y="123825"/>
                          </a:lnTo>
                          <a:lnTo>
                            <a:pt x="26670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32736C-2A45-CDBD-0A8F-DD2F5CB496D7}"/>
                </a:ext>
              </a:extLst>
            </p:cNvPr>
            <p:cNvSpPr/>
            <p:nvPr/>
          </p:nvSpPr>
          <p:spPr>
            <a:xfrm>
              <a:off x="6134100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4010" y="-212"/>
                    <a:pt x="17236" y="-4"/>
                    <a:pt x="28575" y="0"/>
                  </a:cubicBezTo>
                  <a:cubicBezTo>
                    <a:pt x="29473" y="9378"/>
                    <a:pt x="27542" y="16587"/>
                    <a:pt x="28575" y="19050"/>
                  </a:cubicBezTo>
                  <a:cubicBezTo>
                    <a:pt x="20469" y="17178"/>
                    <a:pt x="3094" y="20004"/>
                    <a:pt x="0" y="19050"/>
                  </a:cubicBezTo>
                  <a:cubicBezTo>
                    <a:pt x="-694" y="15513"/>
                    <a:pt x="-891" y="6930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5008" y="263"/>
                    <a:pt x="19381" y="-2010"/>
                    <a:pt x="28575" y="0"/>
                  </a:cubicBezTo>
                  <a:cubicBezTo>
                    <a:pt x="27200" y="9513"/>
                    <a:pt x="29318" y="16520"/>
                    <a:pt x="28575" y="19050"/>
                  </a:cubicBezTo>
                  <a:cubicBezTo>
                    <a:pt x="16779" y="17954"/>
                    <a:pt x="9442" y="18009"/>
                    <a:pt x="0" y="19050"/>
                  </a:cubicBezTo>
                  <a:cubicBezTo>
                    <a:pt x="1436" y="14226"/>
                    <a:pt x="825" y="3643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90839952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AD3A6E-856F-8ED0-3945-E297FDEFF5C8}"/>
                </a:ext>
              </a:extLst>
            </p:cNvPr>
            <p:cNvSpPr/>
            <p:nvPr/>
          </p:nvSpPr>
          <p:spPr>
            <a:xfrm>
              <a:off x="6257925" y="356235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364" y="-2255"/>
                    <a:pt x="16236" y="379"/>
                    <a:pt x="28575" y="0"/>
                  </a:cubicBezTo>
                  <a:cubicBezTo>
                    <a:pt x="28899" y="3527"/>
                    <a:pt x="27109" y="12135"/>
                    <a:pt x="28575" y="19050"/>
                  </a:cubicBezTo>
                  <a:cubicBezTo>
                    <a:pt x="21783" y="18799"/>
                    <a:pt x="8059" y="17181"/>
                    <a:pt x="0" y="19050"/>
                  </a:cubicBezTo>
                  <a:cubicBezTo>
                    <a:pt x="-747" y="12821"/>
                    <a:pt x="652" y="3301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818" y="2013"/>
                    <a:pt x="25604" y="-1242"/>
                    <a:pt x="28575" y="0"/>
                  </a:cubicBezTo>
                  <a:cubicBezTo>
                    <a:pt x="30094" y="7197"/>
                    <a:pt x="28351" y="10580"/>
                    <a:pt x="28575" y="19050"/>
                  </a:cubicBezTo>
                  <a:cubicBezTo>
                    <a:pt x="22379" y="21445"/>
                    <a:pt x="7258" y="17633"/>
                    <a:pt x="0" y="19050"/>
                  </a:cubicBezTo>
                  <a:cubicBezTo>
                    <a:pt x="-1037" y="11125"/>
                    <a:pt x="-1636" y="9074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507606454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89D514-217D-E915-D06B-7940FEB83074}"/>
                </a:ext>
              </a:extLst>
            </p:cNvPr>
            <p:cNvSpPr/>
            <p:nvPr/>
          </p:nvSpPr>
          <p:spPr>
            <a:xfrm>
              <a:off x="6134100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2868" y="235"/>
                    <a:pt x="20151" y="1914"/>
                    <a:pt x="28575" y="0"/>
                  </a:cubicBezTo>
                  <a:cubicBezTo>
                    <a:pt x="28880" y="5298"/>
                    <a:pt x="27481" y="15618"/>
                    <a:pt x="28575" y="19050"/>
                  </a:cubicBezTo>
                  <a:cubicBezTo>
                    <a:pt x="15139" y="19223"/>
                    <a:pt x="2887" y="17959"/>
                    <a:pt x="0" y="19050"/>
                  </a:cubicBezTo>
                  <a:cubicBezTo>
                    <a:pt x="544" y="11462"/>
                    <a:pt x="-1412" y="8412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2312" y="-2370"/>
                    <a:pt x="14997" y="754"/>
                    <a:pt x="28575" y="0"/>
                  </a:cubicBezTo>
                  <a:cubicBezTo>
                    <a:pt x="28495" y="7610"/>
                    <a:pt x="27883" y="10583"/>
                    <a:pt x="28575" y="19050"/>
                  </a:cubicBezTo>
                  <a:cubicBezTo>
                    <a:pt x="24616" y="17351"/>
                    <a:pt x="8770" y="17046"/>
                    <a:pt x="0" y="19050"/>
                  </a:cubicBezTo>
                  <a:cubicBezTo>
                    <a:pt x="1514" y="15343"/>
                    <a:pt x="867" y="5215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06600825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A7D876-B09F-D3D2-28D0-51AE70210ED5}"/>
                </a:ext>
              </a:extLst>
            </p:cNvPr>
            <p:cNvSpPr/>
            <p:nvPr/>
          </p:nvSpPr>
          <p:spPr>
            <a:xfrm>
              <a:off x="601027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13547" y="1353"/>
                    <a:pt x="19181" y="-939"/>
                    <a:pt x="28575" y="0"/>
                  </a:cubicBezTo>
                  <a:cubicBezTo>
                    <a:pt x="28674" y="2217"/>
                    <a:pt x="27293" y="9994"/>
                    <a:pt x="28575" y="19050"/>
                  </a:cubicBezTo>
                  <a:cubicBezTo>
                    <a:pt x="19074" y="21413"/>
                    <a:pt x="13068" y="21369"/>
                    <a:pt x="0" y="19050"/>
                  </a:cubicBezTo>
                  <a:cubicBezTo>
                    <a:pt x="-1163" y="13113"/>
                    <a:pt x="197" y="4625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1044" y="-467"/>
                    <a:pt x="23775" y="1856"/>
                    <a:pt x="28575" y="0"/>
                  </a:cubicBezTo>
                  <a:cubicBezTo>
                    <a:pt x="27609" y="1935"/>
                    <a:pt x="27048" y="15658"/>
                    <a:pt x="28575" y="19050"/>
                  </a:cubicBezTo>
                  <a:cubicBezTo>
                    <a:pt x="17838" y="19096"/>
                    <a:pt x="10782" y="21212"/>
                    <a:pt x="0" y="19050"/>
                  </a:cubicBezTo>
                  <a:cubicBezTo>
                    <a:pt x="-724" y="13950"/>
                    <a:pt x="-251" y="8156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3463351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F02D23-2C22-E688-A0EE-908130842A39}"/>
                </a:ext>
              </a:extLst>
            </p:cNvPr>
            <p:cNvSpPr/>
            <p:nvPr/>
          </p:nvSpPr>
          <p:spPr>
            <a:xfrm>
              <a:off x="6257925" y="36861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19050 h 19050"/>
                <a:gd name="connsiteX3" fmla="*/ 0 w 28575"/>
                <a:gd name="connsiteY3" fmla="*/ 19050 h 19050"/>
                <a:gd name="connsiteX4" fmla="*/ 0 w 28575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 fill="none" extrusionOk="0">
                  <a:moveTo>
                    <a:pt x="0" y="0"/>
                  </a:moveTo>
                  <a:cubicBezTo>
                    <a:pt x="6575" y="-868"/>
                    <a:pt x="22949" y="695"/>
                    <a:pt x="28575" y="0"/>
                  </a:cubicBezTo>
                  <a:cubicBezTo>
                    <a:pt x="30074" y="2685"/>
                    <a:pt x="29510" y="10271"/>
                    <a:pt x="28575" y="19050"/>
                  </a:cubicBezTo>
                  <a:cubicBezTo>
                    <a:pt x="21497" y="20294"/>
                    <a:pt x="10794" y="20316"/>
                    <a:pt x="0" y="19050"/>
                  </a:cubicBezTo>
                  <a:cubicBezTo>
                    <a:pt x="920" y="14452"/>
                    <a:pt x="-1022" y="7824"/>
                    <a:pt x="0" y="0"/>
                  </a:cubicBezTo>
                  <a:close/>
                </a:path>
                <a:path w="28575" h="19050" stroke="0" extrusionOk="0">
                  <a:moveTo>
                    <a:pt x="0" y="0"/>
                  </a:moveTo>
                  <a:cubicBezTo>
                    <a:pt x="10264" y="-821"/>
                    <a:pt x="19109" y="-93"/>
                    <a:pt x="28575" y="0"/>
                  </a:cubicBezTo>
                  <a:cubicBezTo>
                    <a:pt x="28456" y="7825"/>
                    <a:pt x="29609" y="14007"/>
                    <a:pt x="28575" y="19050"/>
                  </a:cubicBezTo>
                  <a:cubicBezTo>
                    <a:pt x="21492" y="17044"/>
                    <a:pt x="12072" y="20294"/>
                    <a:pt x="0" y="19050"/>
                  </a:cubicBezTo>
                  <a:cubicBezTo>
                    <a:pt x="-1369" y="10218"/>
                    <a:pt x="-1569" y="4100"/>
                    <a:pt x="0" y="0"/>
                  </a:cubicBez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750349836">
                    <a:custGeom>
                      <a:avLst/>
                      <a:gdLst>
                        <a:gd name="connsiteX0" fmla="*/ 0 w 28575"/>
                        <a:gd name="connsiteY0" fmla="*/ 0 h 19050"/>
                        <a:gd name="connsiteX1" fmla="*/ 28575 w 28575"/>
                        <a:gd name="connsiteY1" fmla="*/ 0 h 19050"/>
                        <a:gd name="connsiteX2" fmla="*/ 28575 w 28575"/>
                        <a:gd name="connsiteY2" fmla="*/ 19050 h 19050"/>
                        <a:gd name="connsiteX3" fmla="*/ 0 w 28575"/>
                        <a:gd name="connsiteY3" fmla="*/ 19050 h 19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75" h="19050">
                          <a:moveTo>
                            <a:pt x="0" y="0"/>
                          </a:moveTo>
                          <a:lnTo>
                            <a:pt x="28575" y="0"/>
                          </a:lnTo>
                          <a:lnTo>
                            <a:pt x="28575" y="19050"/>
                          </a:lnTo>
                          <a:lnTo>
                            <a:pt x="0" y="1905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1EC954E-84AA-5E95-5ED2-E66D85FF6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370318"/>
              </p:ext>
            </p:extLst>
          </p:nvPr>
        </p:nvGraphicFramePr>
        <p:xfrm>
          <a:off x="5920398" y="1631439"/>
          <a:ext cx="4689988" cy="1991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2511">
                  <a:extLst>
                    <a:ext uri="{9D8B030D-6E8A-4147-A177-3AD203B41FA5}">
                      <a16:colId xmlns:a16="http://schemas.microsoft.com/office/drawing/2014/main" val="1959760185"/>
                    </a:ext>
                  </a:extLst>
                </a:gridCol>
                <a:gridCol w="2407477">
                  <a:extLst>
                    <a:ext uri="{9D8B030D-6E8A-4147-A177-3AD203B41FA5}">
                      <a16:colId xmlns:a16="http://schemas.microsoft.com/office/drawing/2014/main" val="1814452942"/>
                    </a:ext>
                  </a:extLst>
                </a:gridCol>
              </a:tblGrid>
              <a:tr h="734390">
                <a:tc gridSpan="2">
                  <a:txBody>
                    <a:bodyPr/>
                    <a:lstStyle/>
                    <a:p>
                      <a:pPr lvl="0" algn="ctr" fontAlgn="b"/>
                      <a:r>
                        <a:rPr lang="en-AU" sz="2000" b="1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Variable Expenses For all Products…</a:t>
                      </a:r>
                    </a:p>
                    <a:p>
                      <a:pPr lvl="0" algn="ctr" fontAlgn="b"/>
                      <a:endParaRPr lang="en-AU" sz="1600" b="1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441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sng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CCC0DA"/>
                          </a:highlight>
                          <a:latin typeface="Bradley Hand ITC" panose="03070402050302030203" pitchFamily="66" charset="0"/>
                        </a:rPr>
                        <a:t>Process</a:t>
                      </a:r>
                      <a:endParaRPr lang="en-AU" sz="2000" b="1" i="0" u="sng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CCC0DA"/>
                        </a:highlight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sng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CCC0DA"/>
                          </a:highlight>
                          <a:latin typeface="Bradley Hand ITC" panose="03070402050302030203" pitchFamily="66" charset="0"/>
                        </a:rPr>
                        <a:t>Cost </a:t>
                      </a:r>
                      <a:endParaRPr lang="en-AU" sz="2000" b="1" i="0" u="sng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CCC0DA"/>
                        </a:highlight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608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Packaging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$2,020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101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Storage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$1,500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175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Shipping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radley Hand ITC" panose="03070402050302030203" pitchFamily="66" charset="0"/>
                        </a:rPr>
                        <a:t>$1,750 </a:t>
                      </a:r>
                      <a:endParaRPr lang="en-AU" sz="20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13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49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AF9AA-5370-D92D-A942-7AEC05D0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5145-CE9E-E0C3-D9C1-3DCA818EB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88A2E-E553-0B4E-7651-7357FAB52A70}"/>
              </a:ext>
            </a:extLst>
          </p:cNvPr>
          <p:cNvSpPr txBox="1"/>
          <p:nvPr/>
        </p:nvSpPr>
        <p:spPr>
          <a:xfrm>
            <a:off x="5072052" y="818077"/>
            <a:ext cx="5896406" cy="506309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96850" cap="flat" cmpd="sng">
            <a:solidFill>
              <a:srgbClr val="976439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06456"/>
                      <a:gd name="connsiteY0" fmla="*/ 0 h 4085303"/>
                      <a:gd name="connsiteX1" fmla="*/ 793821 w 10506456"/>
                      <a:gd name="connsiteY1" fmla="*/ 0 h 4085303"/>
                      <a:gd name="connsiteX2" fmla="*/ 1587642 w 10506456"/>
                      <a:gd name="connsiteY2" fmla="*/ 0 h 4085303"/>
                      <a:gd name="connsiteX3" fmla="*/ 2171334 w 10506456"/>
                      <a:gd name="connsiteY3" fmla="*/ 0 h 4085303"/>
                      <a:gd name="connsiteX4" fmla="*/ 2860091 w 10506456"/>
                      <a:gd name="connsiteY4" fmla="*/ 0 h 4085303"/>
                      <a:gd name="connsiteX5" fmla="*/ 3443783 w 10506456"/>
                      <a:gd name="connsiteY5" fmla="*/ 0 h 4085303"/>
                      <a:gd name="connsiteX6" fmla="*/ 4027475 w 10506456"/>
                      <a:gd name="connsiteY6" fmla="*/ 0 h 4085303"/>
                      <a:gd name="connsiteX7" fmla="*/ 4611167 w 10506456"/>
                      <a:gd name="connsiteY7" fmla="*/ 0 h 4085303"/>
                      <a:gd name="connsiteX8" fmla="*/ 4879665 w 10506456"/>
                      <a:gd name="connsiteY8" fmla="*/ 0 h 4085303"/>
                      <a:gd name="connsiteX9" fmla="*/ 5568422 w 10506456"/>
                      <a:gd name="connsiteY9" fmla="*/ 0 h 4085303"/>
                      <a:gd name="connsiteX10" fmla="*/ 5836920 w 10506456"/>
                      <a:gd name="connsiteY10" fmla="*/ 0 h 4085303"/>
                      <a:gd name="connsiteX11" fmla="*/ 6420612 w 10506456"/>
                      <a:gd name="connsiteY11" fmla="*/ 0 h 4085303"/>
                      <a:gd name="connsiteX12" fmla="*/ 7214433 w 10506456"/>
                      <a:gd name="connsiteY12" fmla="*/ 0 h 4085303"/>
                      <a:gd name="connsiteX13" fmla="*/ 8008254 w 10506456"/>
                      <a:gd name="connsiteY13" fmla="*/ 0 h 4085303"/>
                      <a:gd name="connsiteX14" fmla="*/ 8697011 w 10506456"/>
                      <a:gd name="connsiteY14" fmla="*/ 0 h 4085303"/>
                      <a:gd name="connsiteX15" fmla="*/ 9175638 w 10506456"/>
                      <a:gd name="connsiteY15" fmla="*/ 0 h 4085303"/>
                      <a:gd name="connsiteX16" fmla="*/ 9444137 w 10506456"/>
                      <a:gd name="connsiteY16" fmla="*/ 0 h 4085303"/>
                      <a:gd name="connsiteX17" fmla="*/ 9922764 w 10506456"/>
                      <a:gd name="connsiteY17" fmla="*/ 0 h 4085303"/>
                      <a:gd name="connsiteX18" fmla="*/ 10506456 w 10506456"/>
                      <a:gd name="connsiteY18" fmla="*/ 0 h 4085303"/>
                      <a:gd name="connsiteX19" fmla="*/ 10506456 w 10506456"/>
                      <a:gd name="connsiteY19" fmla="*/ 665321 h 4085303"/>
                      <a:gd name="connsiteX20" fmla="*/ 10506456 w 10506456"/>
                      <a:gd name="connsiteY20" fmla="*/ 1330642 h 4085303"/>
                      <a:gd name="connsiteX21" fmla="*/ 10506456 w 10506456"/>
                      <a:gd name="connsiteY21" fmla="*/ 1832550 h 4085303"/>
                      <a:gd name="connsiteX22" fmla="*/ 10506456 w 10506456"/>
                      <a:gd name="connsiteY22" fmla="*/ 2497871 h 4085303"/>
                      <a:gd name="connsiteX23" fmla="*/ 10506456 w 10506456"/>
                      <a:gd name="connsiteY23" fmla="*/ 2999780 h 4085303"/>
                      <a:gd name="connsiteX24" fmla="*/ 10506456 w 10506456"/>
                      <a:gd name="connsiteY24" fmla="*/ 4085303 h 4085303"/>
                      <a:gd name="connsiteX25" fmla="*/ 9712635 w 10506456"/>
                      <a:gd name="connsiteY25" fmla="*/ 4085303 h 4085303"/>
                      <a:gd name="connsiteX26" fmla="*/ 9234007 w 10506456"/>
                      <a:gd name="connsiteY26" fmla="*/ 4085303 h 4085303"/>
                      <a:gd name="connsiteX27" fmla="*/ 8545251 w 10506456"/>
                      <a:gd name="connsiteY27" fmla="*/ 4085303 h 4085303"/>
                      <a:gd name="connsiteX28" fmla="*/ 8276753 w 10506456"/>
                      <a:gd name="connsiteY28" fmla="*/ 4085303 h 4085303"/>
                      <a:gd name="connsiteX29" fmla="*/ 7482931 w 10506456"/>
                      <a:gd name="connsiteY29" fmla="*/ 4085303 h 4085303"/>
                      <a:gd name="connsiteX30" fmla="*/ 7004304 w 10506456"/>
                      <a:gd name="connsiteY30" fmla="*/ 4085303 h 4085303"/>
                      <a:gd name="connsiteX31" fmla="*/ 6420612 w 10506456"/>
                      <a:gd name="connsiteY31" fmla="*/ 4085303 h 4085303"/>
                      <a:gd name="connsiteX32" fmla="*/ 6047049 w 10506456"/>
                      <a:gd name="connsiteY32" fmla="*/ 4085303 h 4085303"/>
                      <a:gd name="connsiteX33" fmla="*/ 5358293 w 10506456"/>
                      <a:gd name="connsiteY33" fmla="*/ 4085303 h 4085303"/>
                      <a:gd name="connsiteX34" fmla="*/ 4564471 w 10506456"/>
                      <a:gd name="connsiteY34" fmla="*/ 4085303 h 4085303"/>
                      <a:gd name="connsiteX35" fmla="*/ 4085844 w 10506456"/>
                      <a:gd name="connsiteY35" fmla="*/ 4085303 h 4085303"/>
                      <a:gd name="connsiteX36" fmla="*/ 3292023 w 10506456"/>
                      <a:gd name="connsiteY36" fmla="*/ 4085303 h 4085303"/>
                      <a:gd name="connsiteX37" fmla="*/ 2708331 w 10506456"/>
                      <a:gd name="connsiteY37" fmla="*/ 4085303 h 4085303"/>
                      <a:gd name="connsiteX38" fmla="*/ 1914510 w 10506456"/>
                      <a:gd name="connsiteY38" fmla="*/ 4085303 h 4085303"/>
                      <a:gd name="connsiteX39" fmla="*/ 1120689 w 10506456"/>
                      <a:gd name="connsiteY39" fmla="*/ 4085303 h 4085303"/>
                      <a:gd name="connsiteX40" fmla="*/ 747126 w 10506456"/>
                      <a:gd name="connsiteY40" fmla="*/ 4085303 h 4085303"/>
                      <a:gd name="connsiteX41" fmla="*/ 0 w 10506456"/>
                      <a:gd name="connsiteY41" fmla="*/ 4085303 h 4085303"/>
                      <a:gd name="connsiteX42" fmla="*/ 0 w 10506456"/>
                      <a:gd name="connsiteY42" fmla="*/ 3501688 h 4085303"/>
                      <a:gd name="connsiteX43" fmla="*/ 0 w 10506456"/>
                      <a:gd name="connsiteY43" fmla="*/ 2836368 h 4085303"/>
                      <a:gd name="connsiteX44" fmla="*/ 0 w 10506456"/>
                      <a:gd name="connsiteY44" fmla="*/ 2375312 h 4085303"/>
                      <a:gd name="connsiteX45" fmla="*/ 0 w 10506456"/>
                      <a:gd name="connsiteY45" fmla="*/ 1914256 h 4085303"/>
                      <a:gd name="connsiteX46" fmla="*/ 0 w 10506456"/>
                      <a:gd name="connsiteY46" fmla="*/ 1248935 h 4085303"/>
                      <a:gd name="connsiteX47" fmla="*/ 0 w 10506456"/>
                      <a:gd name="connsiteY47" fmla="*/ 706174 h 4085303"/>
                      <a:gd name="connsiteX48" fmla="*/ 0 w 10506456"/>
                      <a:gd name="connsiteY48" fmla="*/ 0 h 4085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0506456" h="4085303" fill="none" extrusionOk="0">
                        <a:moveTo>
                          <a:pt x="0" y="0"/>
                        </a:moveTo>
                        <a:cubicBezTo>
                          <a:pt x="311053" y="-27869"/>
                          <a:pt x="492174" y="92564"/>
                          <a:pt x="793821" y="0"/>
                        </a:cubicBezTo>
                        <a:cubicBezTo>
                          <a:pt x="1095468" y="-92564"/>
                          <a:pt x="1341628" y="48788"/>
                          <a:pt x="1587642" y="0"/>
                        </a:cubicBezTo>
                        <a:cubicBezTo>
                          <a:pt x="1833656" y="-48788"/>
                          <a:pt x="1926438" y="35353"/>
                          <a:pt x="2171334" y="0"/>
                        </a:cubicBezTo>
                        <a:cubicBezTo>
                          <a:pt x="2416230" y="-35353"/>
                          <a:pt x="2715618" y="5880"/>
                          <a:pt x="2860091" y="0"/>
                        </a:cubicBezTo>
                        <a:cubicBezTo>
                          <a:pt x="3004564" y="-5880"/>
                          <a:pt x="3229559" y="33995"/>
                          <a:pt x="3443783" y="0"/>
                        </a:cubicBezTo>
                        <a:cubicBezTo>
                          <a:pt x="3658007" y="-33995"/>
                          <a:pt x="3909785" y="63096"/>
                          <a:pt x="4027475" y="0"/>
                        </a:cubicBezTo>
                        <a:cubicBezTo>
                          <a:pt x="4145165" y="-63096"/>
                          <a:pt x="4371403" y="41345"/>
                          <a:pt x="4611167" y="0"/>
                        </a:cubicBezTo>
                        <a:cubicBezTo>
                          <a:pt x="4850931" y="-41345"/>
                          <a:pt x="4784903" y="6471"/>
                          <a:pt x="4879665" y="0"/>
                        </a:cubicBezTo>
                        <a:cubicBezTo>
                          <a:pt x="4974427" y="-6471"/>
                          <a:pt x="5377999" y="19150"/>
                          <a:pt x="5568422" y="0"/>
                        </a:cubicBezTo>
                        <a:cubicBezTo>
                          <a:pt x="5758845" y="-19150"/>
                          <a:pt x="5704541" y="14867"/>
                          <a:pt x="5836920" y="0"/>
                        </a:cubicBezTo>
                        <a:cubicBezTo>
                          <a:pt x="5969299" y="-14867"/>
                          <a:pt x="6158694" y="10596"/>
                          <a:pt x="6420612" y="0"/>
                        </a:cubicBezTo>
                        <a:cubicBezTo>
                          <a:pt x="6682530" y="-10596"/>
                          <a:pt x="6953645" y="25887"/>
                          <a:pt x="7214433" y="0"/>
                        </a:cubicBezTo>
                        <a:cubicBezTo>
                          <a:pt x="7475221" y="-25887"/>
                          <a:pt x="7697190" y="66208"/>
                          <a:pt x="8008254" y="0"/>
                        </a:cubicBezTo>
                        <a:cubicBezTo>
                          <a:pt x="8319318" y="-66208"/>
                          <a:pt x="8365707" y="340"/>
                          <a:pt x="8697011" y="0"/>
                        </a:cubicBezTo>
                        <a:cubicBezTo>
                          <a:pt x="9028315" y="-340"/>
                          <a:pt x="9002217" y="41930"/>
                          <a:pt x="9175638" y="0"/>
                        </a:cubicBezTo>
                        <a:cubicBezTo>
                          <a:pt x="9349059" y="-41930"/>
                          <a:pt x="9317445" y="2569"/>
                          <a:pt x="9444137" y="0"/>
                        </a:cubicBezTo>
                        <a:cubicBezTo>
                          <a:pt x="9570829" y="-2569"/>
                          <a:pt x="9754302" y="55860"/>
                          <a:pt x="9922764" y="0"/>
                        </a:cubicBezTo>
                        <a:cubicBezTo>
                          <a:pt x="10091226" y="-55860"/>
                          <a:pt x="10257723" y="57429"/>
                          <a:pt x="10506456" y="0"/>
                        </a:cubicBezTo>
                        <a:cubicBezTo>
                          <a:pt x="10567154" y="285854"/>
                          <a:pt x="10449469" y="425673"/>
                          <a:pt x="10506456" y="665321"/>
                        </a:cubicBezTo>
                        <a:cubicBezTo>
                          <a:pt x="10563443" y="904969"/>
                          <a:pt x="10471977" y="1016368"/>
                          <a:pt x="10506456" y="1330642"/>
                        </a:cubicBezTo>
                        <a:cubicBezTo>
                          <a:pt x="10540935" y="1644916"/>
                          <a:pt x="10488508" y="1695850"/>
                          <a:pt x="10506456" y="1832550"/>
                        </a:cubicBezTo>
                        <a:cubicBezTo>
                          <a:pt x="10524404" y="1969250"/>
                          <a:pt x="10459472" y="2326309"/>
                          <a:pt x="10506456" y="2497871"/>
                        </a:cubicBezTo>
                        <a:cubicBezTo>
                          <a:pt x="10553440" y="2669433"/>
                          <a:pt x="10470583" y="2882882"/>
                          <a:pt x="10506456" y="2999780"/>
                        </a:cubicBezTo>
                        <a:cubicBezTo>
                          <a:pt x="10542329" y="3116678"/>
                          <a:pt x="10463298" y="3774485"/>
                          <a:pt x="10506456" y="4085303"/>
                        </a:cubicBezTo>
                        <a:cubicBezTo>
                          <a:pt x="10327117" y="4143292"/>
                          <a:pt x="9992251" y="4076365"/>
                          <a:pt x="9712635" y="4085303"/>
                        </a:cubicBezTo>
                        <a:cubicBezTo>
                          <a:pt x="9433019" y="4094241"/>
                          <a:pt x="9404126" y="4050387"/>
                          <a:pt x="9234007" y="4085303"/>
                        </a:cubicBezTo>
                        <a:cubicBezTo>
                          <a:pt x="9063888" y="4120219"/>
                          <a:pt x="8706145" y="4022951"/>
                          <a:pt x="8545251" y="4085303"/>
                        </a:cubicBezTo>
                        <a:cubicBezTo>
                          <a:pt x="8384357" y="4147655"/>
                          <a:pt x="8371606" y="4068990"/>
                          <a:pt x="8276753" y="4085303"/>
                        </a:cubicBezTo>
                        <a:cubicBezTo>
                          <a:pt x="8181900" y="4101616"/>
                          <a:pt x="7771171" y="4002268"/>
                          <a:pt x="7482931" y="4085303"/>
                        </a:cubicBezTo>
                        <a:cubicBezTo>
                          <a:pt x="7194691" y="4168338"/>
                          <a:pt x="7160088" y="4061991"/>
                          <a:pt x="7004304" y="4085303"/>
                        </a:cubicBezTo>
                        <a:cubicBezTo>
                          <a:pt x="6848520" y="4108615"/>
                          <a:pt x="6549753" y="4028899"/>
                          <a:pt x="6420612" y="4085303"/>
                        </a:cubicBezTo>
                        <a:cubicBezTo>
                          <a:pt x="6291471" y="4141707"/>
                          <a:pt x="6151493" y="4067593"/>
                          <a:pt x="6047049" y="4085303"/>
                        </a:cubicBezTo>
                        <a:cubicBezTo>
                          <a:pt x="5942605" y="4103013"/>
                          <a:pt x="5551896" y="4058994"/>
                          <a:pt x="5358293" y="4085303"/>
                        </a:cubicBezTo>
                        <a:cubicBezTo>
                          <a:pt x="5164690" y="4111612"/>
                          <a:pt x="4846931" y="4078360"/>
                          <a:pt x="4564471" y="4085303"/>
                        </a:cubicBezTo>
                        <a:cubicBezTo>
                          <a:pt x="4282011" y="4092246"/>
                          <a:pt x="4247223" y="4081539"/>
                          <a:pt x="4085844" y="4085303"/>
                        </a:cubicBezTo>
                        <a:cubicBezTo>
                          <a:pt x="3924465" y="4089067"/>
                          <a:pt x="3626795" y="4025811"/>
                          <a:pt x="3292023" y="4085303"/>
                        </a:cubicBezTo>
                        <a:cubicBezTo>
                          <a:pt x="2957251" y="4144795"/>
                          <a:pt x="2843407" y="4070128"/>
                          <a:pt x="2708331" y="4085303"/>
                        </a:cubicBezTo>
                        <a:cubicBezTo>
                          <a:pt x="2573255" y="4100478"/>
                          <a:pt x="2099533" y="4005137"/>
                          <a:pt x="1914510" y="4085303"/>
                        </a:cubicBezTo>
                        <a:cubicBezTo>
                          <a:pt x="1729487" y="4165469"/>
                          <a:pt x="1385335" y="4010339"/>
                          <a:pt x="1120689" y="4085303"/>
                        </a:cubicBezTo>
                        <a:cubicBezTo>
                          <a:pt x="856043" y="4160267"/>
                          <a:pt x="836008" y="4045528"/>
                          <a:pt x="747126" y="4085303"/>
                        </a:cubicBezTo>
                        <a:cubicBezTo>
                          <a:pt x="658244" y="4125078"/>
                          <a:pt x="257680" y="4006450"/>
                          <a:pt x="0" y="4085303"/>
                        </a:cubicBezTo>
                        <a:cubicBezTo>
                          <a:pt x="-26402" y="3899844"/>
                          <a:pt x="67964" y="3783144"/>
                          <a:pt x="0" y="3501688"/>
                        </a:cubicBezTo>
                        <a:cubicBezTo>
                          <a:pt x="-67964" y="3220233"/>
                          <a:pt x="69785" y="3010544"/>
                          <a:pt x="0" y="2836368"/>
                        </a:cubicBezTo>
                        <a:cubicBezTo>
                          <a:pt x="-69785" y="2662192"/>
                          <a:pt x="29453" y="2603780"/>
                          <a:pt x="0" y="2375312"/>
                        </a:cubicBezTo>
                        <a:cubicBezTo>
                          <a:pt x="-29453" y="2146844"/>
                          <a:pt x="31715" y="2122498"/>
                          <a:pt x="0" y="1914256"/>
                        </a:cubicBezTo>
                        <a:cubicBezTo>
                          <a:pt x="-31715" y="1706014"/>
                          <a:pt x="62536" y="1455958"/>
                          <a:pt x="0" y="1248935"/>
                        </a:cubicBezTo>
                        <a:cubicBezTo>
                          <a:pt x="-62536" y="1041912"/>
                          <a:pt x="59364" y="914982"/>
                          <a:pt x="0" y="706174"/>
                        </a:cubicBezTo>
                        <a:cubicBezTo>
                          <a:pt x="-59364" y="497366"/>
                          <a:pt x="15318" y="142113"/>
                          <a:pt x="0" y="0"/>
                        </a:cubicBezTo>
                        <a:close/>
                      </a:path>
                      <a:path w="10506456" h="4085303" stroke="0" extrusionOk="0">
                        <a:moveTo>
                          <a:pt x="0" y="0"/>
                        </a:moveTo>
                        <a:cubicBezTo>
                          <a:pt x="198681" y="-30808"/>
                          <a:pt x="336169" y="40443"/>
                          <a:pt x="478627" y="0"/>
                        </a:cubicBezTo>
                        <a:cubicBezTo>
                          <a:pt x="621085" y="-40443"/>
                          <a:pt x="633254" y="25192"/>
                          <a:pt x="747126" y="0"/>
                        </a:cubicBezTo>
                        <a:cubicBezTo>
                          <a:pt x="860998" y="-25192"/>
                          <a:pt x="1286739" y="42027"/>
                          <a:pt x="1540947" y="0"/>
                        </a:cubicBezTo>
                        <a:cubicBezTo>
                          <a:pt x="1795155" y="-42027"/>
                          <a:pt x="1859440" y="6858"/>
                          <a:pt x="2019574" y="0"/>
                        </a:cubicBezTo>
                        <a:cubicBezTo>
                          <a:pt x="2179708" y="-6858"/>
                          <a:pt x="2285006" y="34612"/>
                          <a:pt x="2498202" y="0"/>
                        </a:cubicBezTo>
                        <a:cubicBezTo>
                          <a:pt x="2711398" y="-34612"/>
                          <a:pt x="3011436" y="70354"/>
                          <a:pt x="3292023" y="0"/>
                        </a:cubicBezTo>
                        <a:cubicBezTo>
                          <a:pt x="3572610" y="-70354"/>
                          <a:pt x="3569984" y="23522"/>
                          <a:pt x="3665586" y="0"/>
                        </a:cubicBezTo>
                        <a:cubicBezTo>
                          <a:pt x="3761188" y="-23522"/>
                          <a:pt x="4247048" y="32150"/>
                          <a:pt x="4459407" y="0"/>
                        </a:cubicBezTo>
                        <a:cubicBezTo>
                          <a:pt x="4671766" y="-32150"/>
                          <a:pt x="4876177" y="94083"/>
                          <a:pt x="5253228" y="0"/>
                        </a:cubicBezTo>
                        <a:cubicBezTo>
                          <a:pt x="5630279" y="-94083"/>
                          <a:pt x="5708874" y="56719"/>
                          <a:pt x="5836920" y="0"/>
                        </a:cubicBezTo>
                        <a:cubicBezTo>
                          <a:pt x="5964966" y="-56719"/>
                          <a:pt x="6421150" y="85472"/>
                          <a:pt x="6630741" y="0"/>
                        </a:cubicBezTo>
                        <a:cubicBezTo>
                          <a:pt x="6840332" y="-85472"/>
                          <a:pt x="6959264" y="10331"/>
                          <a:pt x="7109369" y="0"/>
                        </a:cubicBezTo>
                        <a:cubicBezTo>
                          <a:pt x="7259474" y="-10331"/>
                          <a:pt x="7393075" y="13453"/>
                          <a:pt x="7587996" y="0"/>
                        </a:cubicBezTo>
                        <a:cubicBezTo>
                          <a:pt x="7782917" y="-13453"/>
                          <a:pt x="8121559" y="49114"/>
                          <a:pt x="8276753" y="0"/>
                        </a:cubicBezTo>
                        <a:cubicBezTo>
                          <a:pt x="8431947" y="-49114"/>
                          <a:pt x="8520967" y="11151"/>
                          <a:pt x="8755380" y="0"/>
                        </a:cubicBezTo>
                        <a:cubicBezTo>
                          <a:pt x="8989793" y="-11151"/>
                          <a:pt x="9285429" y="32012"/>
                          <a:pt x="9549201" y="0"/>
                        </a:cubicBezTo>
                        <a:cubicBezTo>
                          <a:pt x="9812973" y="-32012"/>
                          <a:pt x="10144820" y="78698"/>
                          <a:pt x="10506456" y="0"/>
                        </a:cubicBezTo>
                        <a:cubicBezTo>
                          <a:pt x="10567924" y="237664"/>
                          <a:pt x="10453672" y="438768"/>
                          <a:pt x="10506456" y="583615"/>
                        </a:cubicBezTo>
                        <a:cubicBezTo>
                          <a:pt x="10559240" y="728462"/>
                          <a:pt x="10456899" y="974829"/>
                          <a:pt x="10506456" y="1208082"/>
                        </a:cubicBezTo>
                        <a:cubicBezTo>
                          <a:pt x="10556013" y="1441335"/>
                          <a:pt x="10484701" y="1461213"/>
                          <a:pt x="10506456" y="1669138"/>
                        </a:cubicBezTo>
                        <a:cubicBezTo>
                          <a:pt x="10528211" y="1877063"/>
                          <a:pt x="10501857" y="1943034"/>
                          <a:pt x="10506456" y="2171047"/>
                        </a:cubicBezTo>
                        <a:cubicBezTo>
                          <a:pt x="10511055" y="2399060"/>
                          <a:pt x="10481725" y="2636359"/>
                          <a:pt x="10506456" y="2795514"/>
                        </a:cubicBezTo>
                        <a:cubicBezTo>
                          <a:pt x="10531187" y="2954669"/>
                          <a:pt x="10459115" y="3081000"/>
                          <a:pt x="10506456" y="3338276"/>
                        </a:cubicBezTo>
                        <a:cubicBezTo>
                          <a:pt x="10553797" y="3595552"/>
                          <a:pt x="10458245" y="3748535"/>
                          <a:pt x="10506456" y="4085303"/>
                        </a:cubicBezTo>
                        <a:cubicBezTo>
                          <a:pt x="10203559" y="4129326"/>
                          <a:pt x="10073141" y="4064613"/>
                          <a:pt x="9817699" y="4085303"/>
                        </a:cubicBezTo>
                        <a:cubicBezTo>
                          <a:pt x="9562257" y="4105993"/>
                          <a:pt x="9652759" y="4084212"/>
                          <a:pt x="9549201" y="4085303"/>
                        </a:cubicBezTo>
                        <a:cubicBezTo>
                          <a:pt x="9445643" y="4086394"/>
                          <a:pt x="9154548" y="4022503"/>
                          <a:pt x="8965509" y="4085303"/>
                        </a:cubicBezTo>
                        <a:cubicBezTo>
                          <a:pt x="8776470" y="4148103"/>
                          <a:pt x="8749247" y="4042503"/>
                          <a:pt x="8591946" y="4085303"/>
                        </a:cubicBezTo>
                        <a:cubicBezTo>
                          <a:pt x="8434645" y="4128103"/>
                          <a:pt x="8204131" y="4057520"/>
                          <a:pt x="7903190" y="4085303"/>
                        </a:cubicBezTo>
                        <a:cubicBezTo>
                          <a:pt x="7602249" y="4113086"/>
                          <a:pt x="7714554" y="4078108"/>
                          <a:pt x="7529627" y="4085303"/>
                        </a:cubicBezTo>
                        <a:cubicBezTo>
                          <a:pt x="7344700" y="4092498"/>
                          <a:pt x="7018647" y="4035679"/>
                          <a:pt x="6840870" y="4085303"/>
                        </a:cubicBezTo>
                        <a:cubicBezTo>
                          <a:pt x="6663093" y="4134927"/>
                          <a:pt x="6665925" y="4082011"/>
                          <a:pt x="6572372" y="4085303"/>
                        </a:cubicBezTo>
                        <a:cubicBezTo>
                          <a:pt x="6478819" y="4088595"/>
                          <a:pt x="6140467" y="4072038"/>
                          <a:pt x="5883615" y="4085303"/>
                        </a:cubicBezTo>
                        <a:cubicBezTo>
                          <a:pt x="5626763" y="4098568"/>
                          <a:pt x="5625209" y="4064451"/>
                          <a:pt x="5510052" y="4085303"/>
                        </a:cubicBezTo>
                        <a:cubicBezTo>
                          <a:pt x="5394895" y="4106155"/>
                          <a:pt x="5300289" y="4078142"/>
                          <a:pt x="5241554" y="4085303"/>
                        </a:cubicBezTo>
                        <a:cubicBezTo>
                          <a:pt x="5182819" y="4092464"/>
                          <a:pt x="4944144" y="4068182"/>
                          <a:pt x="4867991" y="4085303"/>
                        </a:cubicBezTo>
                        <a:cubicBezTo>
                          <a:pt x="4791838" y="4102424"/>
                          <a:pt x="4414956" y="4050020"/>
                          <a:pt x="4179235" y="4085303"/>
                        </a:cubicBezTo>
                        <a:cubicBezTo>
                          <a:pt x="3943514" y="4120586"/>
                          <a:pt x="3964667" y="4085266"/>
                          <a:pt x="3805672" y="4085303"/>
                        </a:cubicBezTo>
                        <a:cubicBezTo>
                          <a:pt x="3646677" y="4085340"/>
                          <a:pt x="3622357" y="4073486"/>
                          <a:pt x="3537174" y="4085303"/>
                        </a:cubicBezTo>
                        <a:cubicBezTo>
                          <a:pt x="3451991" y="4097120"/>
                          <a:pt x="3259917" y="4066559"/>
                          <a:pt x="3163611" y="4085303"/>
                        </a:cubicBezTo>
                        <a:cubicBezTo>
                          <a:pt x="3067305" y="4104047"/>
                          <a:pt x="2867942" y="4046967"/>
                          <a:pt x="2684983" y="4085303"/>
                        </a:cubicBezTo>
                        <a:cubicBezTo>
                          <a:pt x="2502024" y="4123639"/>
                          <a:pt x="2279657" y="4040809"/>
                          <a:pt x="2101291" y="4085303"/>
                        </a:cubicBezTo>
                        <a:cubicBezTo>
                          <a:pt x="1922925" y="4129797"/>
                          <a:pt x="1877409" y="4073294"/>
                          <a:pt x="1727728" y="4085303"/>
                        </a:cubicBezTo>
                        <a:cubicBezTo>
                          <a:pt x="1578047" y="4097312"/>
                          <a:pt x="1326021" y="4045257"/>
                          <a:pt x="933907" y="4085303"/>
                        </a:cubicBezTo>
                        <a:cubicBezTo>
                          <a:pt x="541793" y="4125349"/>
                          <a:pt x="215772" y="3985838"/>
                          <a:pt x="0" y="4085303"/>
                        </a:cubicBezTo>
                        <a:cubicBezTo>
                          <a:pt x="-40480" y="3868736"/>
                          <a:pt x="46779" y="3676661"/>
                          <a:pt x="0" y="3419982"/>
                        </a:cubicBezTo>
                        <a:cubicBezTo>
                          <a:pt x="-46779" y="3163303"/>
                          <a:pt x="60723" y="3047962"/>
                          <a:pt x="0" y="2836368"/>
                        </a:cubicBezTo>
                        <a:cubicBezTo>
                          <a:pt x="-60723" y="2624774"/>
                          <a:pt x="289" y="2465827"/>
                          <a:pt x="0" y="2252753"/>
                        </a:cubicBezTo>
                        <a:cubicBezTo>
                          <a:pt x="-289" y="2039679"/>
                          <a:pt x="19308" y="1960653"/>
                          <a:pt x="0" y="1709991"/>
                        </a:cubicBezTo>
                        <a:cubicBezTo>
                          <a:pt x="-19308" y="1459329"/>
                          <a:pt x="20467" y="1355778"/>
                          <a:pt x="0" y="1085523"/>
                        </a:cubicBezTo>
                        <a:cubicBezTo>
                          <a:pt x="-20467" y="815268"/>
                          <a:pt x="30976" y="769482"/>
                          <a:pt x="0" y="501909"/>
                        </a:cubicBezTo>
                        <a:cubicBezTo>
                          <a:pt x="-30976" y="234336"/>
                          <a:pt x="44095" y="10788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accent1">
                <a:alpha val="0"/>
              </a:schemeClr>
            </a:glow>
          </a:effectLst>
          <a:scene3d>
            <a:camera prst="orthographicFront"/>
            <a:lightRig rig="morning" dir="t"/>
          </a:scene3d>
          <a:sp3d extrusionH="76200">
            <a:bevelT w="114300" prst="artDeco"/>
            <a:extrusionClr>
              <a:schemeClr val="tx1">
                <a:lumMod val="95000"/>
                <a:lumOff val="5000"/>
              </a:schemeClr>
            </a:extrusionClr>
          </a:sp3d>
        </p:spPr>
        <p:txBody>
          <a:bodyPr wrap="square" rtlCol="0">
            <a:no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901790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C34DB4"/>
      </a:accent1>
      <a:accent2>
        <a:srgbClr val="903BB1"/>
      </a:accent2>
      <a:accent3>
        <a:srgbClr val="704DC3"/>
      </a:accent3>
      <a:accent4>
        <a:srgbClr val="3F4DB3"/>
      </a:accent4>
      <a:accent5>
        <a:srgbClr val="4D8CC3"/>
      </a:accent5>
      <a:accent6>
        <a:srgbClr val="3BACB1"/>
      </a:accent6>
      <a:hlink>
        <a:srgbClr val="3F6E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124</Words>
  <Application>Microsoft Office PowerPoint</Application>
  <PresentationFormat>Widescreen</PresentationFormat>
  <Paragraphs>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Bradley Hand ITC</vt:lpstr>
      <vt:lpstr>Calibri</vt:lpstr>
      <vt:lpstr>Neue Haas Grotesk Text Pro</vt:lpstr>
      <vt:lpstr>AccentBoxVTI</vt:lpstr>
      <vt:lpstr>Maximizing Your Profits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Bransby</dc:creator>
  <cp:lastModifiedBy>Nathan Bransby</cp:lastModifiedBy>
  <cp:revision>2</cp:revision>
  <dcterms:created xsi:type="dcterms:W3CDTF">2024-08-07T14:55:43Z</dcterms:created>
  <dcterms:modified xsi:type="dcterms:W3CDTF">2024-08-07T18:30:14Z</dcterms:modified>
</cp:coreProperties>
</file>